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7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E667CC-D26F-4E9C-9CA1-DCA9083A16C1}" v="3" dt="2023-03-23T13:59:00.6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471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obel Cabraal" userId="918b5057-58c9-43cb-a757-dc9cc19ec940" providerId="ADAL" clId="{51337868-991F-40AB-A036-5D42D882B54B}"/>
    <pc:docChg chg="addSld delSld">
      <pc:chgData name="Isobel Cabraal" userId="918b5057-58c9-43cb-a757-dc9cc19ec940" providerId="ADAL" clId="{51337868-991F-40AB-A036-5D42D882B54B}" dt="2023-03-22T15:07:18.290" v="2" actId="47"/>
      <pc:docMkLst>
        <pc:docMk/>
      </pc:docMkLst>
      <pc:sldChg chg="new del">
        <pc:chgData name="Isobel Cabraal" userId="918b5057-58c9-43cb-a757-dc9cc19ec940" providerId="ADAL" clId="{51337868-991F-40AB-A036-5D42D882B54B}" dt="2023-03-22T15:07:18.290" v="2" actId="47"/>
        <pc:sldMkLst>
          <pc:docMk/>
          <pc:sldMk cId="1297778863" sldId="258"/>
        </pc:sldMkLst>
      </pc:sldChg>
      <pc:sldChg chg="new">
        <pc:chgData name="Isobel Cabraal" userId="918b5057-58c9-43cb-a757-dc9cc19ec940" providerId="ADAL" clId="{51337868-991F-40AB-A036-5D42D882B54B}" dt="2023-03-22T15:07:16.301" v="1" actId="680"/>
        <pc:sldMkLst>
          <pc:docMk/>
          <pc:sldMk cId="2532086596" sldId="259"/>
        </pc:sldMkLst>
      </pc:sldChg>
    </pc:docChg>
  </pc:docChgLst>
  <pc:docChgLst>
    <pc:chgData name="Jennifer Butt" userId="48064887-1ff5-4807-9d76-487ec8836bd3" providerId="ADAL" clId="{D9E667CC-D26F-4E9C-9CA1-DCA9083A16C1}"/>
    <pc:docChg chg="undo custSel modMainMaster">
      <pc:chgData name="Jennifer Butt" userId="48064887-1ff5-4807-9d76-487ec8836bd3" providerId="ADAL" clId="{D9E667CC-D26F-4E9C-9CA1-DCA9083A16C1}" dt="2023-03-23T14:00:37.639" v="263"/>
      <pc:docMkLst>
        <pc:docMk/>
      </pc:docMkLst>
      <pc:sldMasterChg chg="modSldLayout">
        <pc:chgData name="Jennifer Butt" userId="48064887-1ff5-4807-9d76-487ec8836bd3" providerId="ADAL" clId="{D9E667CC-D26F-4E9C-9CA1-DCA9083A16C1}" dt="2023-03-23T14:00:37.639" v="263"/>
        <pc:sldMasterMkLst>
          <pc:docMk/>
          <pc:sldMasterMk cId="3782224972" sldId="2147483648"/>
        </pc:sldMasterMkLst>
        <pc:sldLayoutChg chg="modSp mod">
          <pc:chgData name="Jennifer Butt" userId="48064887-1ff5-4807-9d76-487ec8836bd3" providerId="ADAL" clId="{D9E667CC-D26F-4E9C-9CA1-DCA9083A16C1}" dt="2023-03-23T14:00:27.025" v="261"/>
          <pc:sldLayoutMkLst>
            <pc:docMk/>
            <pc:sldMasterMk cId="3782224972" sldId="2147483648"/>
            <pc:sldLayoutMk cId="2611047229" sldId="2147483649"/>
          </pc:sldLayoutMkLst>
          <pc:spChg chg="mod">
            <ac:chgData name="Jennifer Butt" userId="48064887-1ff5-4807-9d76-487ec8836bd3" providerId="ADAL" clId="{D9E667CC-D26F-4E9C-9CA1-DCA9083A16C1}" dt="2023-03-23T14:00:27.025" v="261"/>
            <ac:spMkLst>
              <pc:docMk/>
              <pc:sldMasterMk cId="3782224972" sldId="2147483648"/>
              <pc:sldLayoutMk cId="2611047229" sldId="2147483649"/>
              <ac:spMk id="13" creationId="{7B2A1EE7-C268-8A6D-E450-7E1A40D3431F}"/>
            </ac:spMkLst>
          </pc:spChg>
        </pc:sldLayoutChg>
        <pc:sldLayoutChg chg="modSp mod">
          <pc:chgData name="Jennifer Butt" userId="48064887-1ff5-4807-9d76-487ec8836bd3" providerId="ADAL" clId="{D9E667CC-D26F-4E9C-9CA1-DCA9083A16C1}" dt="2023-03-23T14:00:32.940" v="262"/>
          <pc:sldLayoutMkLst>
            <pc:docMk/>
            <pc:sldMasterMk cId="3782224972" sldId="2147483648"/>
            <pc:sldLayoutMk cId="1931377259" sldId="2147483650"/>
          </pc:sldLayoutMkLst>
          <pc:spChg chg="mod">
            <ac:chgData name="Jennifer Butt" userId="48064887-1ff5-4807-9d76-487ec8836bd3" providerId="ADAL" clId="{D9E667CC-D26F-4E9C-9CA1-DCA9083A16C1}" dt="2023-03-23T14:00:32.940" v="262"/>
            <ac:spMkLst>
              <pc:docMk/>
              <pc:sldMasterMk cId="3782224972" sldId="2147483648"/>
              <pc:sldLayoutMk cId="1931377259" sldId="2147483650"/>
              <ac:spMk id="11" creationId="{C38EA664-E9B1-492C-43AA-D76FACE27CB3}"/>
            </ac:spMkLst>
          </pc:spChg>
        </pc:sldLayoutChg>
        <pc:sldLayoutChg chg="modSp mod">
          <pc:chgData name="Jennifer Butt" userId="48064887-1ff5-4807-9d76-487ec8836bd3" providerId="ADAL" clId="{D9E667CC-D26F-4E9C-9CA1-DCA9083A16C1}" dt="2023-03-23T14:00:37.639" v="263"/>
          <pc:sldLayoutMkLst>
            <pc:docMk/>
            <pc:sldMasterMk cId="3782224972" sldId="2147483648"/>
            <pc:sldLayoutMk cId="3530570295" sldId="2147483651"/>
          </pc:sldLayoutMkLst>
          <pc:spChg chg="mod">
            <ac:chgData name="Jennifer Butt" userId="48064887-1ff5-4807-9d76-487ec8836bd3" providerId="ADAL" clId="{D9E667CC-D26F-4E9C-9CA1-DCA9083A16C1}" dt="2023-03-23T14:00:37.639" v="263"/>
            <ac:spMkLst>
              <pc:docMk/>
              <pc:sldMasterMk cId="3782224972" sldId="2147483648"/>
              <pc:sldLayoutMk cId="3530570295" sldId="2147483651"/>
              <ac:spMk id="14" creationId="{C039B40B-ABB3-4AEC-1A7C-57E5A8BDB2EC}"/>
            </ac:spMkLst>
          </pc:spChg>
        </pc:sldLayoutChg>
        <pc:sldLayoutChg chg="modSp mod">
          <pc:chgData name="Jennifer Butt" userId="48064887-1ff5-4807-9d76-487ec8836bd3" providerId="ADAL" clId="{D9E667CC-D26F-4E9C-9CA1-DCA9083A16C1}" dt="2023-03-23T13:59:19.150" v="145" actId="20577"/>
          <pc:sldLayoutMkLst>
            <pc:docMk/>
            <pc:sldMasterMk cId="3782224972" sldId="2147483648"/>
            <pc:sldLayoutMk cId="3471485335" sldId="2147483652"/>
          </pc:sldLayoutMkLst>
          <pc:spChg chg="mod">
            <ac:chgData name="Jennifer Butt" userId="48064887-1ff5-4807-9d76-487ec8836bd3" providerId="ADAL" clId="{D9E667CC-D26F-4E9C-9CA1-DCA9083A16C1}" dt="2023-03-23T13:59:19.150" v="145" actId="20577"/>
            <ac:spMkLst>
              <pc:docMk/>
              <pc:sldMasterMk cId="3782224972" sldId="2147483648"/>
              <pc:sldLayoutMk cId="3471485335" sldId="2147483652"/>
              <ac:spMk id="15" creationId="{B842DD30-2504-A317-197B-421A99F4B9EE}"/>
            </ac:spMkLst>
          </pc:spChg>
        </pc:sldLayoutChg>
        <pc:sldLayoutChg chg="modSp mod">
          <pc:chgData name="Jennifer Butt" userId="48064887-1ff5-4807-9d76-487ec8836bd3" providerId="ADAL" clId="{D9E667CC-D26F-4E9C-9CA1-DCA9083A16C1}" dt="2023-03-23T13:59:32.213" v="168" actId="20577"/>
          <pc:sldLayoutMkLst>
            <pc:docMk/>
            <pc:sldMasterMk cId="3782224972" sldId="2147483648"/>
            <pc:sldLayoutMk cId="3122090642" sldId="2147483653"/>
          </pc:sldLayoutMkLst>
          <pc:spChg chg="mod">
            <ac:chgData name="Jennifer Butt" userId="48064887-1ff5-4807-9d76-487ec8836bd3" providerId="ADAL" clId="{D9E667CC-D26F-4E9C-9CA1-DCA9083A16C1}" dt="2023-03-23T13:59:32.213" v="168" actId="20577"/>
            <ac:spMkLst>
              <pc:docMk/>
              <pc:sldMasterMk cId="3782224972" sldId="2147483648"/>
              <pc:sldLayoutMk cId="3122090642" sldId="2147483653"/>
              <ac:spMk id="16" creationId="{2E479A59-9693-8B13-B4D6-2FF3D99B7940}"/>
            </ac:spMkLst>
          </pc:spChg>
        </pc:sldLayoutChg>
        <pc:sldLayoutChg chg="modSp mod">
          <pc:chgData name="Jennifer Butt" userId="48064887-1ff5-4807-9d76-487ec8836bd3" providerId="ADAL" clId="{D9E667CC-D26F-4E9C-9CA1-DCA9083A16C1}" dt="2023-03-23T13:59:42.014" v="191" actId="20577"/>
          <pc:sldLayoutMkLst>
            <pc:docMk/>
            <pc:sldMasterMk cId="3782224972" sldId="2147483648"/>
            <pc:sldLayoutMk cId="3988615016" sldId="2147483654"/>
          </pc:sldLayoutMkLst>
          <pc:spChg chg="mod">
            <ac:chgData name="Jennifer Butt" userId="48064887-1ff5-4807-9d76-487ec8836bd3" providerId="ADAL" clId="{D9E667CC-D26F-4E9C-9CA1-DCA9083A16C1}" dt="2023-03-23T13:59:42.014" v="191" actId="20577"/>
            <ac:spMkLst>
              <pc:docMk/>
              <pc:sldMasterMk cId="3782224972" sldId="2147483648"/>
              <pc:sldLayoutMk cId="3988615016" sldId="2147483654"/>
              <ac:spMk id="12" creationId="{F05A1169-8026-A20C-4BCE-F5AA244D365C}"/>
            </ac:spMkLst>
          </pc:spChg>
        </pc:sldLayoutChg>
        <pc:sldLayoutChg chg="modSp mod">
          <pc:chgData name="Jennifer Butt" userId="48064887-1ff5-4807-9d76-487ec8836bd3" providerId="ADAL" clId="{D9E667CC-D26F-4E9C-9CA1-DCA9083A16C1}" dt="2023-03-23T13:59:55.269" v="214" actId="20577"/>
          <pc:sldLayoutMkLst>
            <pc:docMk/>
            <pc:sldMasterMk cId="3782224972" sldId="2147483648"/>
            <pc:sldLayoutMk cId="1219980671" sldId="2147483655"/>
          </pc:sldLayoutMkLst>
          <pc:spChg chg="mod">
            <ac:chgData name="Jennifer Butt" userId="48064887-1ff5-4807-9d76-487ec8836bd3" providerId="ADAL" clId="{D9E667CC-D26F-4E9C-9CA1-DCA9083A16C1}" dt="2023-03-23T13:59:55.269" v="214" actId="20577"/>
            <ac:spMkLst>
              <pc:docMk/>
              <pc:sldMasterMk cId="3782224972" sldId="2147483648"/>
              <pc:sldLayoutMk cId="1219980671" sldId="2147483655"/>
              <ac:spMk id="11" creationId="{F26C4B08-E598-D3F9-B105-E46674ADC4C9}"/>
            </ac:spMkLst>
          </pc:spChg>
        </pc:sldLayoutChg>
        <pc:sldLayoutChg chg="modSp mod">
          <pc:chgData name="Jennifer Butt" userId="48064887-1ff5-4807-9d76-487ec8836bd3" providerId="ADAL" clId="{D9E667CC-D26F-4E9C-9CA1-DCA9083A16C1}" dt="2023-03-23T14:00:05.214" v="237" actId="20577"/>
          <pc:sldLayoutMkLst>
            <pc:docMk/>
            <pc:sldMasterMk cId="3782224972" sldId="2147483648"/>
            <pc:sldLayoutMk cId="2542654814" sldId="2147483656"/>
          </pc:sldLayoutMkLst>
          <pc:spChg chg="mod">
            <ac:chgData name="Jennifer Butt" userId="48064887-1ff5-4807-9d76-487ec8836bd3" providerId="ADAL" clId="{D9E667CC-D26F-4E9C-9CA1-DCA9083A16C1}" dt="2023-03-23T14:00:05.214" v="237" actId="20577"/>
            <ac:spMkLst>
              <pc:docMk/>
              <pc:sldMasterMk cId="3782224972" sldId="2147483648"/>
              <pc:sldLayoutMk cId="2542654814" sldId="2147483656"/>
              <ac:spMk id="14" creationId="{6D62C910-5EB5-D27C-F1BB-7540ED935827}"/>
            </ac:spMkLst>
          </pc:spChg>
        </pc:sldLayoutChg>
        <pc:sldLayoutChg chg="modSp mod">
          <pc:chgData name="Jennifer Butt" userId="48064887-1ff5-4807-9d76-487ec8836bd3" providerId="ADAL" clId="{D9E667CC-D26F-4E9C-9CA1-DCA9083A16C1}" dt="2023-03-23T14:00:12.861" v="260" actId="20577"/>
          <pc:sldLayoutMkLst>
            <pc:docMk/>
            <pc:sldMasterMk cId="3782224972" sldId="2147483648"/>
            <pc:sldLayoutMk cId="1263816402" sldId="2147483657"/>
          </pc:sldLayoutMkLst>
          <pc:spChg chg="mod">
            <ac:chgData name="Jennifer Butt" userId="48064887-1ff5-4807-9d76-487ec8836bd3" providerId="ADAL" clId="{D9E667CC-D26F-4E9C-9CA1-DCA9083A16C1}" dt="2023-03-23T14:00:12.861" v="260" actId="20577"/>
            <ac:spMkLst>
              <pc:docMk/>
              <pc:sldMasterMk cId="3782224972" sldId="2147483648"/>
              <pc:sldLayoutMk cId="1263816402" sldId="2147483657"/>
              <ac:spMk id="24" creationId="{23322675-E24B-B4A7-B1D9-E85B65466289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68DBD-A0E5-44E6-A041-69898149F807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2FA1C-A18D-46D0-B346-071998E9E1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92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C33EFEE-4435-B397-9035-6DD065C9A792}"/>
              </a:ext>
            </a:extLst>
          </p:cNvPr>
          <p:cNvSpPr/>
          <p:nvPr userDrawn="1"/>
        </p:nvSpPr>
        <p:spPr>
          <a:xfrm>
            <a:off x="222115" y="656705"/>
            <a:ext cx="11960400" cy="5795508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17CF4D-C4D4-0731-DBEB-9447AAF4A8FF}"/>
              </a:ext>
            </a:extLst>
          </p:cNvPr>
          <p:cNvSpPr/>
          <p:nvPr userDrawn="1"/>
        </p:nvSpPr>
        <p:spPr>
          <a:xfrm>
            <a:off x="0" y="-24313"/>
            <a:ext cx="12198316" cy="744986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4D4936-6335-54E7-4FE1-A74A060CCE18}"/>
              </a:ext>
            </a:extLst>
          </p:cNvPr>
          <p:cNvSpPr/>
          <p:nvPr userDrawn="1"/>
        </p:nvSpPr>
        <p:spPr>
          <a:xfrm>
            <a:off x="-106014" y="-130330"/>
            <a:ext cx="328128" cy="6548823"/>
          </a:xfrm>
          <a:prstGeom prst="rect">
            <a:avLst/>
          </a:prstGeom>
          <a:solidFill>
            <a:srgbClr val="D10D00"/>
          </a:solidFill>
          <a:ln>
            <a:solidFill>
              <a:srgbClr val="D10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CCED97-0EFF-6C14-A6C8-6D27E883DEB9}"/>
              </a:ext>
            </a:extLst>
          </p:cNvPr>
          <p:cNvSpPr/>
          <p:nvPr userDrawn="1"/>
        </p:nvSpPr>
        <p:spPr>
          <a:xfrm>
            <a:off x="-106014" y="6456117"/>
            <a:ext cx="337613" cy="434793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7062026-91A1-56C0-0667-D887DC50A52C}"/>
              </a:ext>
            </a:extLst>
          </p:cNvPr>
          <p:cNvCxnSpPr>
            <a:cxnSpLocks/>
          </p:cNvCxnSpPr>
          <p:nvPr userDrawn="1"/>
        </p:nvCxnSpPr>
        <p:spPr>
          <a:xfrm>
            <a:off x="234761" y="374795"/>
            <a:ext cx="11957239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467DCEFD-370A-5132-796D-FCAAFF2B3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C2C5B-9A6B-70D3-E2CD-A01F6C3B0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6692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A5B931BF-1854-43F1-81EC-B873DA41FD3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2A1EE7-C268-8A6D-E450-7E1A40D3431F}"/>
              </a:ext>
            </a:extLst>
          </p:cNvPr>
          <p:cNvSpPr txBox="1"/>
          <p:nvPr userDrawn="1"/>
        </p:nvSpPr>
        <p:spPr>
          <a:xfrm>
            <a:off x="314496" y="6487074"/>
            <a:ext cx="3725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www.strokeguideline.org 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BC577D1-911E-EE44-C832-6A5F91D66B67}"/>
              </a:ext>
            </a:extLst>
          </p:cNvPr>
          <p:cNvCxnSpPr>
            <a:cxnSpLocks/>
          </p:cNvCxnSpPr>
          <p:nvPr userDrawn="1"/>
        </p:nvCxnSpPr>
        <p:spPr>
          <a:xfrm>
            <a:off x="225287" y="-145774"/>
            <a:ext cx="0" cy="7036684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1E5E722-228F-A448-F5B7-8FE50997ECC2}"/>
              </a:ext>
            </a:extLst>
          </p:cNvPr>
          <p:cNvCxnSpPr>
            <a:cxnSpLocks/>
          </p:cNvCxnSpPr>
          <p:nvPr userDrawn="1"/>
        </p:nvCxnSpPr>
        <p:spPr>
          <a:xfrm>
            <a:off x="-106014" y="6418493"/>
            <a:ext cx="12304338" cy="3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Text&#10;&#10;Description automatically generated">
            <a:extLst>
              <a:ext uri="{FF2B5EF4-FFF2-40B4-BE49-F238E27FC236}">
                <a16:creationId xmlns:a16="http://schemas.microsoft.com/office/drawing/2014/main" id="{55C48DB5-A3B5-7CC1-EEDC-6F62EAF3B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19" y="1076802"/>
            <a:ext cx="11048847" cy="228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04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2E7B94D-EE1D-AC5E-D525-9C0F5E23AD6E}"/>
              </a:ext>
            </a:extLst>
          </p:cNvPr>
          <p:cNvSpPr/>
          <p:nvPr userDrawn="1"/>
        </p:nvSpPr>
        <p:spPr>
          <a:xfrm>
            <a:off x="222115" y="540328"/>
            <a:ext cx="11960400" cy="5911885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8C787-B2C5-4AE9-CF36-27D556D51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09" y="1579423"/>
            <a:ext cx="10915891" cy="45975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D06DBB-E4DD-8F3C-F84E-9A208D30B19E}"/>
              </a:ext>
            </a:extLst>
          </p:cNvPr>
          <p:cNvSpPr/>
          <p:nvPr userDrawn="1"/>
        </p:nvSpPr>
        <p:spPr>
          <a:xfrm>
            <a:off x="0" y="-24313"/>
            <a:ext cx="12198316" cy="744986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331240-B8E6-8188-B5E6-DC013B756D74}"/>
              </a:ext>
            </a:extLst>
          </p:cNvPr>
          <p:cNvSpPr/>
          <p:nvPr userDrawn="1"/>
        </p:nvSpPr>
        <p:spPr>
          <a:xfrm>
            <a:off x="-106014" y="-130330"/>
            <a:ext cx="328128" cy="6548823"/>
          </a:xfrm>
          <a:prstGeom prst="rect">
            <a:avLst/>
          </a:prstGeom>
          <a:solidFill>
            <a:srgbClr val="D10D00"/>
          </a:solidFill>
          <a:ln>
            <a:solidFill>
              <a:srgbClr val="D10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6EEF2A-DCCF-8BD2-EB5E-773E4E4773BE}"/>
              </a:ext>
            </a:extLst>
          </p:cNvPr>
          <p:cNvSpPr/>
          <p:nvPr userDrawn="1"/>
        </p:nvSpPr>
        <p:spPr>
          <a:xfrm>
            <a:off x="0" y="6456117"/>
            <a:ext cx="231599" cy="434793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52E5DC0-C656-D416-3B8D-F04C6521E6A5}"/>
              </a:ext>
            </a:extLst>
          </p:cNvPr>
          <p:cNvSpPr txBox="1">
            <a:spLocks/>
          </p:cNvSpPr>
          <p:nvPr userDrawn="1"/>
        </p:nvSpPr>
        <p:spPr>
          <a:xfrm>
            <a:off x="9448800" y="64669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B931BF-1854-43F1-81EC-B873DA41FD37}" type="slidenum">
              <a:rPr lang="en-GB" sz="1600" smtClean="0"/>
              <a:pPr/>
              <a:t>‹#›</a:t>
            </a:fld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8EA664-E9B1-492C-43AA-D76FACE27CB3}"/>
              </a:ext>
            </a:extLst>
          </p:cNvPr>
          <p:cNvSpPr txBox="1"/>
          <p:nvPr userDrawn="1"/>
        </p:nvSpPr>
        <p:spPr>
          <a:xfrm>
            <a:off x="314496" y="6487074"/>
            <a:ext cx="3725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www.strokeguideline.org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B674FD0-AF68-673D-7C40-B2A4D9550BE0}"/>
              </a:ext>
            </a:extLst>
          </p:cNvPr>
          <p:cNvCxnSpPr>
            <a:cxnSpLocks/>
          </p:cNvCxnSpPr>
          <p:nvPr userDrawn="1"/>
        </p:nvCxnSpPr>
        <p:spPr>
          <a:xfrm>
            <a:off x="-106014" y="6418493"/>
            <a:ext cx="12304338" cy="3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48DBB34-CE40-64FD-437F-DAB3E7320B1A}"/>
              </a:ext>
            </a:extLst>
          </p:cNvPr>
          <p:cNvCxnSpPr>
            <a:cxnSpLocks/>
          </p:cNvCxnSpPr>
          <p:nvPr userDrawn="1"/>
        </p:nvCxnSpPr>
        <p:spPr>
          <a:xfrm>
            <a:off x="234761" y="1289196"/>
            <a:ext cx="11957239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6303E6B-9FCC-B698-D03E-99D287C014C5}"/>
              </a:ext>
            </a:extLst>
          </p:cNvPr>
          <p:cNvCxnSpPr>
            <a:cxnSpLocks/>
          </p:cNvCxnSpPr>
          <p:nvPr userDrawn="1"/>
        </p:nvCxnSpPr>
        <p:spPr>
          <a:xfrm>
            <a:off x="225287" y="-145774"/>
            <a:ext cx="0" cy="7036684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Text&#10;&#10;Description automatically generated">
            <a:extLst>
              <a:ext uri="{FF2B5EF4-FFF2-40B4-BE49-F238E27FC236}">
                <a16:creationId xmlns:a16="http://schemas.microsoft.com/office/drawing/2014/main" id="{8A66F710-C419-B3B5-1D01-9A4F1B2BD6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193" y="76245"/>
            <a:ext cx="2742434" cy="56629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534D80A0-AD9E-3537-2F7F-8F08C5FCB1B0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437909" y="281043"/>
            <a:ext cx="9144000" cy="8255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37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A7E56F2-A962-0F40-0A68-CFEA0C1A0E0F}"/>
              </a:ext>
            </a:extLst>
          </p:cNvPr>
          <p:cNvSpPr/>
          <p:nvPr userDrawn="1"/>
        </p:nvSpPr>
        <p:spPr>
          <a:xfrm>
            <a:off x="222115" y="540328"/>
            <a:ext cx="11960400" cy="5911885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68ED4-CF24-AC1E-F90A-B17BC214CD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Section heading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514A0-81DE-8D66-0E0B-518F3DCCF8E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71415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D5E4EE-4A2B-6369-637D-073E22B133BB}"/>
              </a:ext>
            </a:extLst>
          </p:cNvPr>
          <p:cNvSpPr/>
          <p:nvPr userDrawn="1"/>
        </p:nvSpPr>
        <p:spPr>
          <a:xfrm>
            <a:off x="0" y="-24313"/>
            <a:ext cx="12198316" cy="744986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72D365-5923-5D4C-8AC7-842A768FBD5F}"/>
              </a:ext>
            </a:extLst>
          </p:cNvPr>
          <p:cNvSpPr/>
          <p:nvPr userDrawn="1"/>
        </p:nvSpPr>
        <p:spPr>
          <a:xfrm>
            <a:off x="-106014" y="-130330"/>
            <a:ext cx="328128" cy="6548823"/>
          </a:xfrm>
          <a:prstGeom prst="rect">
            <a:avLst/>
          </a:prstGeom>
          <a:solidFill>
            <a:srgbClr val="D10D00"/>
          </a:solidFill>
          <a:ln>
            <a:solidFill>
              <a:srgbClr val="D10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C43304-51E9-C959-2299-C724F5024C83}"/>
              </a:ext>
            </a:extLst>
          </p:cNvPr>
          <p:cNvSpPr/>
          <p:nvPr userDrawn="1"/>
        </p:nvSpPr>
        <p:spPr>
          <a:xfrm>
            <a:off x="-106014" y="6456117"/>
            <a:ext cx="337613" cy="434793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6A3F0C7-A848-4954-0B9A-FC61CDB09C18}"/>
              </a:ext>
            </a:extLst>
          </p:cNvPr>
          <p:cNvCxnSpPr>
            <a:cxnSpLocks/>
          </p:cNvCxnSpPr>
          <p:nvPr userDrawn="1"/>
        </p:nvCxnSpPr>
        <p:spPr>
          <a:xfrm>
            <a:off x="222114" y="4589463"/>
            <a:ext cx="11957239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2B8194D-6E28-7C1A-322F-0760B70B2FCE}"/>
              </a:ext>
            </a:extLst>
          </p:cNvPr>
          <p:cNvCxnSpPr>
            <a:cxnSpLocks/>
          </p:cNvCxnSpPr>
          <p:nvPr userDrawn="1"/>
        </p:nvCxnSpPr>
        <p:spPr>
          <a:xfrm>
            <a:off x="225287" y="-145774"/>
            <a:ext cx="0" cy="7036684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B680479-5EF5-9823-2FA7-99D65ECEB3A5}"/>
              </a:ext>
            </a:extLst>
          </p:cNvPr>
          <p:cNvCxnSpPr>
            <a:cxnSpLocks/>
          </p:cNvCxnSpPr>
          <p:nvPr userDrawn="1"/>
        </p:nvCxnSpPr>
        <p:spPr>
          <a:xfrm>
            <a:off x="-106014" y="6418493"/>
            <a:ext cx="12304338" cy="3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039B40B-ABB3-4AEC-1A7C-57E5A8BDB2EC}"/>
              </a:ext>
            </a:extLst>
          </p:cNvPr>
          <p:cNvSpPr txBox="1"/>
          <p:nvPr userDrawn="1"/>
        </p:nvSpPr>
        <p:spPr>
          <a:xfrm>
            <a:off x="314496" y="6487074"/>
            <a:ext cx="3725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www.strokeguideline.org 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0D28D54A-E523-8DD4-AB08-3EF67E0209A7}"/>
              </a:ext>
            </a:extLst>
          </p:cNvPr>
          <p:cNvSpPr txBox="1">
            <a:spLocks/>
          </p:cNvSpPr>
          <p:nvPr userDrawn="1"/>
        </p:nvSpPr>
        <p:spPr>
          <a:xfrm>
            <a:off x="9448800" y="64669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B931BF-1854-43F1-81EC-B873DA41FD37}" type="slidenum">
              <a:rPr lang="en-GB" sz="1600" smtClean="0"/>
              <a:pPr/>
              <a:t>‹#›</a:t>
            </a:fld>
            <a:endParaRPr lang="en-GB" sz="1600" dirty="0"/>
          </a:p>
        </p:txBody>
      </p:sp>
      <p:pic>
        <p:nvPicPr>
          <p:cNvPr id="16" name="Picture 15" descr="Text&#10;&#10;Description automatically generated">
            <a:extLst>
              <a:ext uri="{FF2B5EF4-FFF2-40B4-BE49-F238E27FC236}">
                <a16:creationId xmlns:a16="http://schemas.microsoft.com/office/drawing/2014/main" id="{6311E4C0-034B-C9C2-DA2A-789AABE379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193" y="76245"/>
            <a:ext cx="2742434" cy="56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57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B04A2-27A5-FB49-E71B-9F0E90D5B27A}"/>
              </a:ext>
            </a:extLst>
          </p:cNvPr>
          <p:cNvSpPr/>
          <p:nvPr userDrawn="1"/>
        </p:nvSpPr>
        <p:spPr>
          <a:xfrm>
            <a:off x="222115" y="540328"/>
            <a:ext cx="11960400" cy="5911885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913932-7A62-C797-6CB6-3ACE2D8F9CCA}"/>
              </a:ext>
            </a:extLst>
          </p:cNvPr>
          <p:cNvSpPr/>
          <p:nvPr userDrawn="1"/>
        </p:nvSpPr>
        <p:spPr>
          <a:xfrm>
            <a:off x="0" y="-24313"/>
            <a:ext cx="12198316" cy="744986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11927F-884E-322B-8551-D7B4CD5DD55F}"/>
              </a:ext>
            </a:extLst>
          </p:cNvPr>
          <p:cNvSpPr/>
          <p:nvPr userDrawn="1"/>
        </p:nvSpPr>
        <p:spPr>
          <a:xfrm>
            <a:off x="-106014" y="-130330"/>
            <a:ext cx="328128" cy="6548823"/>
          </a:xfrm>
          <a:prstGeom prst="rect">
            <a:avLst/>
          </a:prstGeom>
          <a:solidFill>
            <a:srgbClr val="D10D00"/>
          </a:solidFill>
          <a:ln>
            <a:solidFill>
              <a:srgbClr val="D10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A0DD3E-CA61-1B63-F0EA-3E96197A1265}"/>
              </a:ext>
            </a:extLst>
          </p:cNvPr>
          <p:cNvSpPr/>
          <p:nvPr userDrawn="1"/>
        </p:nvSpPr>
        <p:spPr>
          <a:xfrm>
            <a:off x="0" y="6456117"/>
            <a:ext cx="231599" cy="434793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663CE1-8EA9-D317-23C0-75CAE5D091C8}"/>
              </a:ext>
            </a:extLst>
          </p:cNvPr>
          <p:cNvCxnSpPr>
            <a:cxnSpLocks/>
          </p:cNvCxnSpPr>
          <p:nvPr userDrawn="1"/>
        </p:nvCxnSpPr>
        <p:spPr>
          <a:xfrm>
            <a:off x="225287" y="-145774"/>
            <a:ext cx="0" cy="7036684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B89BFCB-136A-72EE-DABF-5C9659CC754D}"/>
              </a:ext>
            </a:extLst>
          </p:cNvPr>
          <p:cNvCxnSpPr>
            <a:cxnSpLocks/>
          </p:cNvCxnSpPr>
          <p:nvPr userDrawn="1"/>
        </p:nvCxnSpPr>
        <p:spPr>
          <a:xfrm>
            <a:off x="-106014" y="6418493"/>
            <a:ext cx="12304338" cy="3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842DD30-2504-A317-197B-421A99F4B9EE}"/>
              </a:ext>
            </a:extLst>
          </p:cNvPr>
          <p:cNvSpPr txBox="1"/>
          <p:nvPr userDrawn="1"/>
        </p:nvSpPr>
        <p:spPr>
          <a:xfrm>
            <a:off x="314496" y="6487074"/>
            <a:ext cx="3725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www.strokeguideline.org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6C43C70-620D-532D-FA19-3EECEC0108CB}"/>
              </a:ext>
            </a:extLst>
          </p:cNvPr>
          <p:cNvSpPr txBox="1">
            <a:spLocks/>
          </p:cNvSpPr>
          <p:nvPr userDrawn="1"/>
        </p:nvSpPr>
        <p:spPr>
          <a:xfrm>
            <a:off x="9448800" y="64669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B931BF-1854-43F1-81EC-B873DA41FD37}" type="slidenum">
              <a:rPr lang="en-GB" sz="1600" smtClean="0"/>
              <a:pPr/>
              <a:t>‹#›</a:t>
            </a:fld>
            <a:endParaRPr lang="en-GB" sz="1600" dirty="0"/>
          </a:p>
        </p:txBody>
      </p:sp>
      <p:pic>
        <p:nvPicPr>
          <p:cNvPr id="17" name="Picture 16" descr="Text&#10;&#10;Description automatically generated">
            <a:extLst>
              <a:ext uri="{FF2B5EF4-FFF2-40B4-BE49-F238E27FC236}">
                <a16:creationId xmlns:a16="http://schemas.microsoft.com/office/drawing/2014/main" id="{D2949032-FBCB-7FAB-F561-0B32CC7C48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193" y="76245"/>
            <a:ext cx="2742434" cy="56629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85BB3-A392-05AA-E67A-587655DE75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7909" y="1604358"/>
            <a:ext cx="5581891" cy="45726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75891-51AC-84C1-ACE8-98F00A8D6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358"/>
            <a:ext cx="5581890" cy="45726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EE9281D-EEB5-1257-72DA-EF2618CDEEE7}"/>
              </a:ext>
            </a:extLst>
          </p:cNvPr>
          <p:cNvCxnSpPr>
            <a:cxnSpLocks/>
          </p:cNvCxnSpPr>
          <p:nvPr userDrawn="1"/>
        </p:nvCxnSpPr>
        <p:spPr>
          <a:xfrm>
            <a:off x="234761" y="1289196"/>
            <a:ext cx="11957239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ubtitle 2">
            <a:extLst>
              <a:ext uri="{FF2B5EF4-FFF2-40B4-BE49-F238E27FC236}">
                <a16:creationId xmlns:a16="http://schemas.microsoft.com/office/drawing/2014/main" id="{A86B2CBC-9479-8116-B259-C1429F5B7B3A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437909" y="281043"/>
            <a:ext cx="9144000" cy="8255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48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61AA32D-0B24-35F2-67CE-9F6F8AFE8078}"/>
              </a:ext>
            </a:extLst>
          </p:cNvPr>
          <p:cNvSpPr/>
          <p:nvPr userDrawn="1"/>
        </p:nvSpPr>
        <p:spPr>
          <a:xfrm>
            <a:off x="222115" y="540328"/>
            <a:ext cx="11960400" cy="5911885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ECE443-D028-B10D-AE90-5D67A878C57E}"/>
              </a:ext>
            </a:extLst>
          </p:cNvPr>
          <p:cNvSpPr/>
          <p:nvPr userDrawn="1"/>
        </p:nvSpPr>
        <p:spPr>
          <a:xfrm>
            <a:off x="0" y="-24313"/>
            <a:ext cx="12198316" cy="744986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D06A43-1A1A-26EC-16C8-E412C98840DF}"/>
              </a:ext>
            </a:extLst>
          </p:cNvPr>
          <p:cNvSpPr/>
          <p:nvPr userDrawn="1"/>
        </p:nvSpPr>
        <p:spPr>
          <a:xfrm>
            <a:off x="-106014" y="-130330"/>
            <a:ext cx="328128" cy="6548823"/>
          </a:xfrm>
          <a:prstGeom prst="rect">
            <a:avLst/>
          </a:prstGeom>
          <a:solidFill>
            <a:srgbClr val="D10D00"/>
          </a:solidFill>
          <a:ln>
            <a:solidFill>
              <a:srgbClr val="D10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AD7BF1-D898-C584-5003-0DE02D645AA3}"/>
              </a:ext>
            </a:extLst>
          </p:cNvPr>
          <p:cNvSpPr/>
          <p:nvPr userDrawn="1"/>
        </p:nvSpPr>
        <p:spPr>
          <a:xfrm>
            <a:off x="-290556" y="6456117"/>
            <a:ext cx="522156" cy="434793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51273C0-1A0F-1EB2-8D13-80A5F6A8EE22}"/>
              </a:ext>
            </a:extLst>
          </p:cNvPr>
          <p:cNvCxnSpPr>
            <a:cxnSpLocks/>
          </p:cNvCxnSpPr>
          <p:nvPr userDrawn="1"/>
        </p:nvCxnSpPr>
        <p:spPr>
          <a:xfrm>
            <a:off x="225287" y="-145774"/>
            <a:ext cx="0" cy="7036684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79B53BA-D51E-5684-56F5-D9C2098D3A46}"/>
              </a:ext>
            </a:extLst>
          </p:cNvPr>
          <p:cNvCxnSpPr>
            <a:cxnSpLocks/>
          </p:cNvCxnSpPr>
          <p:nvPr userDrawn="1"/>
        </p:nvCxnSpPr>
        <p:spPr>
          <a:xfrm>
            <a:off x="-106014" y="6418493"/>
            <a:ext cx="12304338" cy="3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E479A59-9693-8B13-B4D6-2FF3D99B7940}"/>
              </a:ext>
            </a:extLst>
          </p:cNvPr>
          <p:cNvSpPr txBox="1"/>
          <p:nvPr userDrawn="1"/>
        </p:nvSpPr>
        <p:spPr>
          <a:xfrm>
            <a:off x="314496" y="6487074"/>
            <a:ext cx="3725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www.strokeguideline.org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58A79E7-AAFD-32F5-4C8A-26FD5426CF91}"/>
              </a:ext>
            </a:extLst>
          </p:cNvPr>
          <p:cNvSpPr txBox="1">
            <a:spLocks/>
          </p:cNvSpPr>
          <p:nvPr userDrawn="1"/>
        </p:nvSpPr>
        <p:spPr>
          <a:xfrm>
            <a:off x="9448800" y="64669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B931BF-1854-43F1-81EC-B873DA41FD37}" type="slidenum">
              <a:rPr lang="en-GB" sz="1600" smtClean="0"/>
              <a:pPr/>
              <a:t>‹#›</a:t>
            </a:fld>
            <a:endParaRPr lang="en-GB" sz="1600" dirty="0"/>
          </a:p>
        </p:txBody>
      </p:sp>
      <p:pic>
        <p:nvPicPr>
          <p:cNvPr id="18" name="Picture 17" descr="Text&#10;&#10;Description automatically generated">
            <a:extLst>
              <a:ext uri="{FF2B5EF4-FFF2-40B4-BE49-F238E27FC236}">
                <a16:creationId xmlns:a16="http://schemas.microsoft.com/office/drawing/2014/main" id="{773137B5-E84B-4E25-D5B9-4E582FEFFB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193" y="76245"/>
            <a:ext cx="2742434" cy="566298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66F04EF-4BFB-74A8-9B31-3870575693BB}"/>
              </a:ext>
            </a:extLst>
          </p:cNvPr>
          <p:cNvCxnSpPr>
            <a:cxnSpLocks/>
          </p:cNvCxnSpPr>
          <p:nvPr userDrawn="1"/>
        </p:nvCxnSpPr>
        <p:spPr>
          <a:xfrm>
            <a:off x="234761" y="1289196"/>
            <a:ext cx="11957239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D0591-655E-B61F-035B-9F7EE640E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7910" y="1518027"/>
            <a:ext cx="5559666" cy="9386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3E1012-101F-13C5-462A-AD6F326AF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4736" y="2505075"/>
            <a:ext cx="5562839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44F64B-267A-1B81-D836-BCB4ADA1EE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1518027"/>
            <a:ext cx="5581885" cy="93861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C9D59B-7E9A-C929-1DC6-C7EF0F5B1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81884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055EA658-8B5C-D60E-5383-CBD3CDC4927C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437909" y="281043"/>
            <a:ext cx="9144000" cy="8255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209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CFCA968-FA19-EC93-DC70-6DED6455C04C}"/>
              </a:ext>
            </a:extLst>
          </p:cNvPr>
          <p:cNvSpPr/>
          <p:nvPr userDrawn="1"/>
        </p:nvSpPr>
        <p:spPr>
          <a:xfrm>
            <a:off x="222115" y="540328"/>
            <a:ext cx="11960400" cy="5911885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713257-9ACD-85A9-1E4D-B3C667B765F5}"/>
              </a:ext>
            </a:extLst>
          </p:cNvPr>
          <p:cNvSpPr/>
          <p:nvPr userDrawn="1"/>
        </p:nvSpPr>
        <p:spPr>
          <a:xfrm>
            <a:off x="0" y="-24313"/>
            <a:ext cx="12198316" cy="744986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96A4FA-98ED-C95B-5211-9F348539C1CE}"/>
              </a:ext>
            </a:extLst>
          </p:cNvPr>
          <p:cNvSpPr/>
          <p:nvPr userDrawn="1"/>
        </p:nvSpPr>
        <p:spPr>
          <a:xfrm>
            <a:off x="-106014" y="-130330"/>
            <a:ext cx="328128" cy="6548823"/>
          </a:xfrm>
          <a:prstGeom prst="rect">
            <a:avLst/>
          </a:prstGeom>
          <a:solidFill>
            <a:srgbClr val="D10D00"/>
          </a:solidFill>
          <a:ln>
            <a:solidFill>
              <a:srgbClr val="D10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82CBBB-CB52-28CA-1257-3EC3EB86015E}"/>
              </a:ext>
            </a:extLst>
          </p:cNvPr>
          <p:cNvSpPr/>
          <p:nvPr userDrawn="1"/>
        </p:nvSpPr>
        <p:spPr>
          <a:xfrm>
            <a:off x="-106014" y="6456117"/>
            <a:ext cx="337613" cy="434793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4A5E5A7-DFC4-F0D9-12F8-B7EA391EBEA0}"/>
              </a:ext>
            </a:extLst>
          </p:cNvPr>
          <p:cNvCxnSpPr>
            <a:cxnSpLocks/>
          </p:cNvCxnSpPr>
          <p:nvPr userDrawn="1"/>
        </p:nvCxnSpPr>
        <p:spPr>
          <a:xfrm>
            <a:off x="225287" y="-145774"/>
            <a:ext cx="0" cy="7036684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EC13D54-A323-A6A8-AA3C-55285425A5AC}"/>
              </a:ext>
            </a:extLst>
          </p:cNvPr>
          <p:cNvCxnSpPr>
            <a:cxnSpLocks/>
          </p:cNvCxnSpPr>
          <p:nvPr userDrawn="1"/>
        </p:nvCxnSpPr>
        <p:spPr>
          <a:xfrm>
            <a:off x="-106014" y="6418493"/>
            <a:ext cx="12304338" cy="3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05A1169-8026-A20C-4BCE-F5AA244D365C}"/>
              </a:ext>
            </a:extLst>
          </p:cNvPr>
          <p:cNvSpPr txBox="1"/>
          <p:nvPr userDrawn="1"/>
        </p:nvSpPr>
        <p:spPr>
          <a:xfrm>
            <a:off x="314496" y="6487074"/>
            <a:ext cx="3725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www.strokeguideline.org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62C4D2E-B780-7E9C-BD66-E0D76882B7D9}"/>
              </a:ext>
            </a:extLst>
          </p:cNvPr>
          <p:cNvSpPr txBox="1">
            <a:spLocks/>
          </p:cNvSpPr>
          <p:nvPr userDrawn="1"/>
        </p:nvSpPr>
        <p:spPr>
          <a:xfrm>
            <a:off x="9448800" y="64669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B931BF-1854-43F1-81EC-B873DA41FD37}" type="slidenum">
              <a:rPr lang="en-GB" sz="1600" smtClean="0"/>
              <a:pPr/>
              <a:t>‹#›</a:t>
            </a:fld>
            <a:endParaRPr lang="en-GB" sz="1600" dirty="0"/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1210DBC9-DC9F-0E0D-2EEB-DE4978E921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193" y="76245"/>
            <a:ext cx="2742434" cy="566298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4F2CCAC-C1D3-FF25-53C6-4A56A2FD61E4}"/>
              </a:ext>
            </a:extLst>
          </p:cNvPr>
          <p:cNvCxnSpPr>
            <a:cxnSpLocks/>
          </p:cNvCxnSpPr>
          <p:nvPr userDrawn="1"/>
        </p:nvCxnSpPr>
        <p:spPr>
          <a:xfrm>
            <a:off x="234761" y="1289196"/>
            <a:ext cx="11957239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ubtitle 2">
            <a:extLst>
              <a:ext uri="{FF2B5EF4-FFF2-40B4-BE49-F238E27FC236}">
                <a16:creationId xmlns:a16="http://schemas.microsoft.com/office/drawing/2014/main" id="{379DAD61-0852-5C04-B704-EDEA56DC8DB0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437909" y="281043"/>
            <a:ext cx="9144000" cy="8255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61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26C4B08-E598-D3F9-B105-E46674ADC4C9}"/>
              </a:ext>
            </a:extLst>
          </p:cNvPr>
          <p:cNvSpPr txBox="1"/>
          <p:nvPr userDrawn="1"/>
        </p:nvSpPr>
        <p:spPr>
          <a:xfrm>
            <a:off x="314496" y="6487074"/>
            <a:ext cx="3725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www.strokeguideline.org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6F8F8E-0EDB-1A67-09A8-1C64594AB750}"/>
              </a:ext>
            </a:extLst>
          </p:cNvPr>
          <p:cNvSpPr/>
          <p:nvPr userDrawn="1"/>
        </p:nvSpPr>
        <p:spPr>
          <a:xfrm>
            <a:off x="222115" y="540328"/>
            <a:ext cx="11960400" cy="5911885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F24D61-0FA3-51A5-7234-ECF0077DFFF4}"/>
              </a:ext>
            </a:extLst>
          </p:cNvPr>
          <p:cNvSpPr/>
          <p:nvPr userDrawn="1"/>
        </p:nvSpPr>
        <p:spPr>
          <a:xfrm>
            <a:off x="0" y="-24313"/>
            <a:ext cx="12198316" cy="744986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ABE9E6-F75E-BA2D-1F0A-3C89D7793D3B}"/>
              </a:ext>
            </a:extLst>
          </p:cNvPr>
          <p:cNvSpPr/>
          <p:nvPr userDrawn="1"/>
        </p:nvSpPr>
        <p:spPr>
          <a:xfrm>
            <a:off x="-106014" y="-130330"/>
            <a:ext cx="328128" cy="6548823"/>
          </a:xfrm>
          <a:prstGeom prst="rect">
            <a:avLst/>
          </a:prstGeom>
          <a:solidFill>
            <a:srgbClr val="D10D00"/>
          </a:solidFill>
          <a:ln>
            <a:solidFill>
              <a:srgbClr val="D10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055E23-0F64-F295-60CE-A069C3A362C3}"/>
              </a:ext>
            </a:extLst>
          </p:cNvPr>
          <p:cNvSpPr/>
          <p:nvPr userDrawn="1"/>
        </p:nvSpPr>
        <p:spPr>
          <a:xfrm>
            <a:off x="-106014" y="6456117"/>
            <a:ext cx="337613" cy="434793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D8080FF-BE45-9142-EFA4-E53AA0D13DC2}"/>
              </a:ext>
            </a:extLst>
          </p:cNvPr>
          <p:cNvCxnSpPr>
            <a:cxnSpLocks/>
          </p:cNvCxnSpPr>
          <p:nvPr userDrawn="1"/>
        </p:nvCxnSpPr>
        <p:spPr>
          <a:xfrm>
            <a:off x="225287" y="-145774"/>
            <a:ext cx="0" cy="7036684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9FDA5D-5A0D-8D53-D94E-AD58392594FE}"/>
              </a:ext>
            </a:extLst>
          </p:cNvPr>
          <p:cNvCxnSpPr>
            <a:cxnSpLocks/>
          </p:cNvCxnSpPr>
          <p:nvPr userDrawn="1"/>
        </p:nvCxnSpPr>
        <p:spPr>
          <a:xfrm>
            <a:off x="-106014" y="6418493"/>
            <a:ext cx="12304338" cy="3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D3C42E9-0442-7AFA-B66C-3382FC3C2AAB}"/>
              </a:ext>
            </a:extLst>
          </p:cNvPr>
          <p:cNvSpPr txBox="1">
            <a:spLocks/>
          </p:cNvSpPr>
          <p:nvPr userDrawn="1"/>
        </p:nvSpPr>
        <p:spPr>
          <a:xfrm>
            <a:off x="9448800" y="64669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B931BF-1854-43F1-81EC-B873DA41FD37}" type="slidenum">
              <a:rPr lang="en-GB" sz="1600" smtClean="0"/>
              <a:pPr/>
              <a:t>‹#›</a:t>
            </a:fld>
            <a:endParaRPr lang="en-GB" sz="1600" dirty="0"/>
          </a:p>
        </p:txBody>
      </p:sp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7254CC48-2A9D-2048-421C-57B93F20CC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193" y="76245"/>
            <a:ext cx="2742434" cy="566298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2106464-1880-FCFB-8901-797982C1CD28}"/>
              </a:ext>
            </a:extLst>
          </p:cNvPr>
          <p:cNvCxnSpPr>
            <a:cxnSpLocks/>
          </p:cNvCxnSpPr>
          <p:nvPr userDrawn="1"/>
        </p:nvCxnSpPr>
        <p:spPr>
          <a:xfrm>
            <a:off x="225276" y="720673"/>
            <a:ext cx="11966724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98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FF70B21-1EC1-191D-FFE2-9E064C94FFF7}"/>
              </a:ext>
            </a:extLst>
          </p:cNvPr>
          <p:cNvSpPr/>
          <p:nvPr userDrawn="1"/>
        </p:nvSpPr>
        <p:spPr>
          <a:xfrm>
            <a:off x="222115" y="540328"/>
            <a:ext cx="11960400" cy="5911885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73D037-B22D-5F07-242D-6E79D447D3C4}"/>
              </a:ext>
            </a:extLst>
          </p:cNvPr>
          <p:cNvSpPr/>
          <p:nvPr userDrawn="1"/>
        </p:nvSpPr>
        <p:spPr>
          <a:xfrm>
            <a:off x="0" y="-24313"/>
            <a:ext cx="12198316" cy="744986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416A2C-D2C8-8CED-B26E-B54502CBD0AF}"/>
              </a:ext>
            </a:extLst>
          </p:cNvPr>
          <p:cNvSpPr/>
          <p:nvPr userDrawn="1"/>
        </p:nvSpPr>
        <p:spPr>
          <a:xfrm>
            <a:off x="-106014" y="-130330"/>
            <a:ext cx="4862230" cy="6548823"/>
          </a:xfrm>
          <a:prstGeom prst="rect">
            <a:avLst/>
          </a:prstGeom>
          <a:solidFill>
            <a:srgbClr val="D10D00"/>
          </a:solidFill>
          <a:ln>
            <a:solidFill>
              <a:srgbClr val="D10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D6B58E-C81D-FCA0-9C0C-3BF91549CD8B}"/>
              </a:ext>
            </a:extLst>
          </p:cNvPr>
          <p:cNvSpPr/>
          <p:nvPr userDrawn="1"/>
        </p:nvSpPr>
        <p:spPr>
          <a:xfrm>
            <a:off x="-31327" y="6418493"/>
            <a:ext cx="4787543" cy="434793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ECFFD05-8F25-06DC-EC0F-518CE875A1FC}"/>
              </a:ext>
            </a:extLst>
          </p:cNvPr>
          <p:cNvCxnSpPr>
            <a:cxnSpLocks/>
          </p:cNvCxnSpPr>
          <p:nvPr userDrawn="1"/>
        </p:nvCxnSpPr>
        <p:spPr>
          <a:xfrm>
            <a:off x="4772025" y="-130330"/>
            <a:ext cx="0" cy="7036684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492241-D9AD-7B9B-5288-A4EBE093F726}"/>
              </a:ext>
            </a:extLst>
          </p:cNvPr>
          <p:cNvCxnSpPr>
            <a:cxnSpLocks/>
          </p:cNvCxnSpPr>
          <p:nvPr userDrawn="1"/>
        </p:nvCxnSpPr>
        <p:spPr>
          <a:xfrm>
            <a:off x="-106014" y="6418493"/>
            <a:ext cx="12304338" cy="3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D62C910-5EB5-D27C-F1BB-7540ED935827}"/>
              </a:ext>
            </a:extLst>
          </p:cNvPr>
          <p:cNvSpPr txBox="1"/>
          <p:nvPr userDrawn="1"/>
        </p:nvSpPr>
        <p:spPr>
          <a:xfrm>
            <a:off x="314496" y="6487074"/>
            <a:ext cx="3725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www.strokeguideline.org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6BB3548-9999-5556-E5F5-9C21CC1FFD12}"/>
              </a:ext>
            </a:extLst>
          </p:cNvPr>
          <p:cNvSpPr txBox="1">
            <a:spLocks/>
          </p:cNvSpPr>
          <p:nvPr userDrawn="1"/>
        </p:nvSpPr>
        <p:spPr>
          <a:xfrm>
            <a:off x="9448800" y="64669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B931BF-1854-43F1-81EC-B873DA41FD37}" type="slidenum">
              <a:rPr lang="en-GB" sz="1600" smtClean="0"/>
              <a:pPr/>
              <a:t>‹#›</a:t>
            </a:fld>
            <a:endParaRPr lang="en-GB" sz="1600" dirty="0"/>
          </a:p>
        </p:txBody>
      </p:sp>
      <p:pic>
        <p:nvPicPr>
          <p:cNvPr id="16" name="Picture 15" descr="Text&#10;&#10;Description automatically generated">
            <a:extLst>
              <a:ext uri="{FF2B5EF4-FFF2-40B4-BE49-F238E27FC236}">
                <a16:creationId xmlns:a16="http://schemas.microsoft.com/office/drawing/2014/main" id="{18A6797A-BA47-B1CB-5CD7-D788C2FA24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193" y="76245"/>
            <a:ext cx="2742434" cy="566298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5C76408-5854-D568-0EEB-67D5A2347D13}"/>
              </a:ext>
            </a:extLst>
          </p:cNvPr>
          <p:cNvCxnSpPr>
            <a:cxnSpLocks/>
          </p:cNvCxnSpPr>
          <p:nvPr userDrawn="1"/>
        </p:nvCxnSpPr>
        <p:spPr>
          <a:xfrm>
            <a:off x="4772025" y="823684"/>
            <a:ext cx="7419975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F074A82-CB3B-8A1A-22E3-0E94290AA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982" y="225159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A0D3E-F4A0-632D-F6CF-9B71B2248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D2C8C1-A39B-2FE2-5EE7-1710F935C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8982" y="186022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265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2259C4E-2FB2-EFF4-B88E-55984BE93E28}"/>
              </a:ext>
            </a:extLst>
          </p:cNvPr>
          <p:cNvSpPr/>
          <p:nvPr userDrawn="1"/>
        </p:nvSpPr>
        <p:spPr>
          <a:xfrm>
            <a:off x="222115" y="540328"/>
            <a:ext cx="11960400" cy="5911885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B7CAF5A-30C4-39E7-0B27-425E3A814C8C}"/>
              </a:ext>
            </a:extLst>
          </p:cNvPr>
          <p:cNvSpPr/>
          <p:nvPr userDrawn="1"/>
        </p:nvSpPr>
        <p:spPr>
          <a:xfrm>
            <a:off x="0" y="-24313"/>
            <a:ext cx="12198316" cy="744986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D0F4DD-06D4-B121-878F-ACA3CD945A64}"/>
              </a:ext>
            </a:extLst>
          </p:cNvPr>
          <p:cNvSpPr/>
          <p:nvPr userDrawn="1"/>
        </p:nvSpPr>
        <p:spPr>
          <a:xfrm>
            <a:off x="-106014" y="-130330"/>
            <a:ext cx="4862230" cy="6548823"/>
          </a:xfrm>
          <a:prstGeom prst="rect">
            <a:avLst/>
          </a:prstGeom>
          <a:solidFill>
            <a:srgbClr val="D10D00"/>
          </a:solidFill>
          <a:ln>
            <a:solidFill>
              <a:srgbClr val="D10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6699D4B-84A1-BE3D-1CF2-0B84BD472BEE}"/>
              </a:ext>
            </a:extLst>
          </p:cNvPr>
          <p:cNvSpPr/>
          <p:nvPr userDrawn="1"/>
        </p:nvSpPr>
        <p:spPr>
          <a:xfrm>
            <a:off x="-31327" y="6418493"/>
            <a:ext cx="4787543" cy="434793"/>
          </a:xfrm>
          <a:prstGeom prst="rect">
            <a:avLst/>
          </a:prstGeom>
          <a:solidFill>
            <a:srgbClr val="EBEDEB"/>
          </a:solidFill>
          <a:ln>
            <a:solidFill>
              <a:srgbClr val="EBED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1E94E26-E32D-AD72-387B-3AB72481B053}"/>
              </a:ext>
            </a:extLst>
          </p:cNvPr>
          <p:cNvCxnSpPr>
            <a:cxnSpLocks/>
          </p:cNvCxnSpPr>
          <p:nvPr userDrawn="1"/>
        </p:nvCxnSpPr>
        <p:spPr>
          <a:xfrm>
            <a:off x="4772025" y="-130330"/>
            <a:ext cx="0" cy="7036684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F42F151-C2E1-AFED-8231-3BD0DC020950}"/>
              </a:ext>
            </a:extLst>
          </p:cNvPr>
          <p:cNvCxnSpPr>
            <a:cxnSpLocks/>
          </p:cNvCxnSpPr>
          <p:nvPr userDrawn="1"/>
        </p:nvCxnSpPr>
        <p:spPr>
          <a:xfrm>
            <a:off x="-106014" y="6418493"/>
            <a:ext cx="12304338" cy="3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3322675-E24B-B4A7-B1D9-E85B65466289}"/>
              </a:ext>
            </a:extLst>
          </p:cNvPr>
          <p:cNvSpPr txBox="1"/>
          <p:nvPr userDrawn="1"/>
        </p:nvSpPr>
        <p:spPr>
          <a:xfrm>
            <a:off x="314496" y="6487074"/>
            <a:ext cx="3725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www.strokeguideline.org</a:t>
            </a:r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95E53608-9414-0B5F-7049-01EB973D8DA9}"/>
              </a:ext>
            </a:extLst>
          </p:cNvPr>
          <p:cNvSpPr txBox="1">
            <a:spLocks/>
          </p:cNvSpPr>
          <p:nvPr userDrawn="1"/>
        </p:nvSpPr>
        <p:spPr>
          <a:xfrm>
            <a:off x="9448800" y="64669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B931BF-1854-43F1-81EC-B873DA41FD37}" type="slidenum">
              <a:rPr lang="en-GB" sz="1600" smtClean="0"/>
              <a:pPr/>
              <a:t>‹#›</a:t>
            </a:fld>
            <a:endParaRPr lang="en-GB" sz="1600" dirty="0"/>
          </a:p>
        </p:txBody>
      </p:sp>
      <p:pic>
        <p:nvPicPr>
          <p:cNvPr id="26" name="Picture 25" descr="Text&#10;&#10;Description automatically generated">
            <a:extLst>
              <a:ext uri="{FF2B5EF4-FFF2-40B4-BE49-F238E27FC236}">
                <a16:creationId xmlns:a16="http://schemas.microsoft.com/office/drawing/2014/main" id="{CBD07AE2-B619-4595-966B-70DC6A45A6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193" y="76245"/>
            <a:ext cx="2742434" cy="566298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FE2F00A-8D21-9019-5269-35842328A9B5}"/>
              </a:ext>
            </a:extLst>
          </p:cNvPr>
          <p:cNvCxnSpPr>
            <a:cxnSpLocks/>
          </p:cNvCxnSpPr>
          <p:nvPr userDrawn="1"/>
        </p:nvCxnSpPr>
        <p:spPr>
          <a:xfrm>
            <a:off x="4772025" y="823684"/>
            <a:ext cx="7419975" cy="0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D213DC03-F70F-32D4-0D0E-103C53B02C0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E4CD8D-C607-929E-89F4-427D650D5F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22114" y="206848"/>
            <a:ext cx="4229570" cy="59118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81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34C27D-B302-01B7-9B6B-02EAC3842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32C83-DDE1-0034-B335-9D42BC788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98646-717E-F0D4-F84D-AD25ECDEE8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98613-B827-4BA6-A384-50518CAA4D3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F80D8-F7BD-63F7-1D6A-9813DC59B5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D31F8-2B97-A119-2C62-BAE7335FA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931BF-1854-43F1-81EC-B873DA41F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22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77E61241-D4FA-5C18-3CA2-FB5C7CBE0D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470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BC5BC6-1271-042C-B89C-62DB6D8D7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013253-B8E4-B26F-1A0D-91CDA9024C6D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086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0f6cbe84-0c1a-4b77-9fc1-6dc3c1c0965e">
      <Terms xmlns="http://schemas.microsoft.com/office/infopath/2007/PartnerControls"/>
    </lcf76f155ced4ddcb4097134ff3c332f>
    <TaxCatchAll xmlns="4aaf35b1-80a8-48e7-9d03-c612add1997b" xsi:nil="true"/>
    <_ip_UnifiedCompliancePolicyProperties xmlns="http://schemas.microsoft.com/sharepoint/v3" xsi:nil="true"/>
    <Number xmlns="0f6cbe84-0c1a-4b77-9fc1-6dc3c1c0965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49B91EFC09194286D6EC89A89F5C13" ma:contentTypeVersion="18" ma:contentTypeDescription="Create a new document." ma:contentTypeScope="" ma:versionID="a2a21fe639b46802d7b4e6d3227e852f">
  <xsd:schema xmlns:xsd="http://www.w3.org/2001/XMLSchema" xmlns:xs="http://www.w3.org/2001/XMLSchema" xmlns:p="http://schemas.microsoft.com/office/2006/metadata/properties" xmlns:ns1="http://schemas.microsoft.com/sharepoint/v3" xmlns:ns2="0f6cbe84-0c1a-4b77-9fc1-6dc3c1c0965e" xmlns:ns3="2ef312ff-8833-4413-9d5f-b396115bef04" xmlns:ns4="4aaf35b1-80a8-48e7-9d03-c612add1997b" targetNamespace="http://schemas.microsoft.com/office/2006/metadata/properties" ma:root="true" ma:fieldsID="41636cd898bf639044d605a830f923a2" ns1:_="" ns2:_="" ns3:_="" ns4:_="">
    <xsd:import namespace="http://schemas.microsoft.com/sharepoint/v3"/>
    <xsd:import namespace="0f6cbe84-0c1a-4b77-9fc1-6dc3c1c0965e"/>
    <xsd:import namespace="2ef312ff-8833-4413-9d5f-b396115bef04"/>
    <xsd:import namespace="4aaf35b1-80a8-48e7-9d03-c612add199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Number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6cbe84-0c1a-4b77-9fc1-6dc3c1c096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31d7151-b795-48f9-9207-6285658e27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5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f312ff-8833-4413-9d5f-b396115bef0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f35b1-80a8-48e7-9d03-c612add1997b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2b4e095b-1101-4ecf-b922-07d4f903192c}" ma:internalName="TaxCatchAll" ma:showField="CatchAllData" ma:web="2ef312ff-8833-4413-9d5f-b396115bef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DD54A3-B647-41C5-BAC0-6CBE5B8D17B0}">
  <ds:schemaRefs>
    <ds:schemaRef ds:uri="http://schemas.microsoft.com/office/2006/metadata/properties"/>
    <ds:schemaRef ds:uri="http://purl.org/dc/dcmitype/"/>
    <ds:schemaRef ds:uri="0f6cbe84-0c1a-4b77-9fc1-6dc3c1c0965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4aaf35b1-80a8-48e7-9d03-c612add1997b"/>
    <ds:schemaRef ds:uri="http://schemas.openxmlformats.org/package/2006/metadata/core-properties"/>
    <ds:schemaRef ds:uri="2ef312ff-8833-4413-9d5f-b396115bef04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CACFDE4-96DA-4179-AA81-305BC89730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33D604-E7DF-460E-83A5-8C2334A73C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f6cbe84-0c1a-4b77-9fc1-6dc3c1c0965e"/>
    <ds:schemaRef ds:uri="2ef312ff-8833-4413-9d5f-b396115bef04"/>
    <ds:schemaRef ds:uri="4aaf35b1-80a8-48e7-9d03-c612add199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Isobel Cabraal</dc:creator>
  <cp:lastModifiedBy>Jennifer Butt</cp:lastModifiedBy>
  <cp:revision>2</cp:revision>
  <dcterms:created xsi:type="dcterms:W3CDTF">2023-03-17T16:18:05Z</dcterms:created>
  <dcterms:modified xsi:type="dcterms:W3CDTF">2023-03-23T14:00:37Z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0x0101004749B91EFC09194286D6EC89A89F5C13</vt:lpwstr>
  </property>
  <property fmtid="{D5CDD505-2E9C-101B-9397-08002B2CF9AE}" pid="3" name="MediaServiceImageTags">
    <vt:lpwstr/>
  </property>
</Properties>
</file>