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EA7F69-5305-4C58-9806-040829096BCE}" v="13" dt="2023-03-23T16:23:38.947"/>
    <p1510:client id="{D9E667CC-D26F-4E9C-9CA1-DCA9083A16C1}" v="3" dt="2023-03-23T13:59:00.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13" autoAdjust="0"/>
    <p:restoredTop sz="94660"/>
  </p:normalViewPr>
  <p:slideViewPr>
    <p:cSldViewPr snapToGrid="0">
      <p:cViewPr varScale="1">
        <p:scale>
          <a:sx n="109" d="100"/>
          <a:sy n="109" d="100"/>
        </p:scale>
        <p:origin x="1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obel Cabraal" userId="918b5057-58c9-43cb-a757-dc9cc19ec940" providerId="ADAL" clId="{51337868-991F-40AB-A036-5D42D882B54B}"/>
    <pc:docChg chg="addSld delSld">
      <pc:chgData name="Isobel Cabraal" userId="918b5057-58c9-43cb-a757-dc9cc19ec940" providerId="ADAL" clId="{51337868-991F-40AB-A036-5D42D882B54B}" dt="2023-03-22T15:07:18.290" v="2" actId="47"/>
      <pc:docMkLst>
        <pc:docMk/>
      </pc:docMkLst>
      <pc:sldChg chg="new del">
        <pc:chgData name="Isobel Cabraal" userId="918b5057-58c9-43cb-a757-dc9cc19ec940" providerId="ADAL" clId="{51337868-991F-40AB-A036-5D42D882B54B}" dt="2023-03-22T15:07:18.290" v="2" actId="47"/>
        <pc:sldMkLst>
          <pc:docMk/>
          <pc:sldMk cId="1297778863" sldId="258"/>
        </pc:sldMkLst>
      </pc:sldChg>
      <pc:sldChg chg="new">
        <pc:chgData name="Isobel Cabraal" userId="918b5057-58c9-43cb-a757-dc9cc19ec940" providerId="ADAL" clId="{51337868-991F-40AB-A036-5D42D882B54B}" dt="2023-03-22T15:07:16.301" v="1" actId="680"/>
        <pc:sldMkLst>
          <pc:docMk/>
          <pc:sldMk cId="2532086596" sldId="259"/>
        </pc:sldMkLst>
      </pc:sldChg>
    </pc:docChg>
  </pc:docChgLst>
  <pc:docChgLst>
    <pc:chgData name="Jennifer Butt" userId="48064887-1ff5-4807-9d76-487ec8836bd3" providerId="ADAL" clId="{25EA7F69-5305-4C58-9806-040829096BCE}"/>
    <pc:docChg chg="undo custSel addSld delSld modSld">
      <pc:chgData name="Jennifer Butt" userId="48064887-1ff5-4807-9d76-487ec8836bd3" providerId="ADAL" clId="{25EA7F69-5305-4C58-9806-040829096BCE}" dt="2023-03-23T16:25:19.103" v="2592" actId="20577"/>
      <pc:docMkLst>
        <pc:docMk/>
      </pc:docMkLst>
      <pc:sldChg chg="modSp mod">
        <pc:chgData name="Jennifer Butt" userId="48064887-1ff5-4807-9d76-487ec8836bd3" providerId="ADAL" clId="{25EA7F69-5305-4C58-9806-040829096BCE}" dt="2023-03-23T16:21:44.671" v="2435" actId="20577"/>
        <pc:sldMkLst>
          <pc:docMk/>
          <pc:sldMk cId="2422470884" sldId="257"/>
        </pc:sldMkLst>
        <pc:spChg chg="mod">
          <ac:chgData name="Jennifer Butt" userId="48064887-1ff5-4807-9d76-487ec8836bd3" providerId="ADAL" clId="{25EA7F69-5305-4C58-9806-040829096BCE}" dt="2023-03-23T16:21:44.671" v="2435" actId="20577"/>
          <ac:spMkLst>
            <pc:docMk/>
            <pc:sldMk cId="2422470884" sldId="257"/>
            <ac:spMk id="2" creationId="{77E61241-D4FA-5C18-3CA2-FB5C7CBE0DED}"/>
          </ac:spMkLst>
        </pc:spChg>
      </pc:sldChg>
      <pc:sldChg chg="modSp mod">
        <pc:chgData name="Jennifer Butt" userId="48064887-1ff5-4807-9d76-487ec8836bd3" providerId="ADAL" clId="{25EA7F69-5305-4C58-9806-040829096BCE}" dt="2023-03-23T16:21:52.935" v="2439" actId="20577"/>
        <pc:sldMkLst>
          <pc:docMk/>
          <pc:sldMk cId="2532086596" sldId="259"/>
        </pc:sldMkLst>
        <pc:spChg chg="mod">
          <ac:chgData name="Jennifer Butt" userId="48064887-1ff5-4807-9d76-487ec8836bd3" providerId="ADAL" clId="{25EA7F69-5305-4C58-9806-040829096BCE}" dt="2023-03-23T14:08:38.486" v="137" actId="20577"/>
          <ac:spMkLst>
            <pc:docMk/>
            <pc:sldMk cId="2532086596" sldId="259"/>
            <ac:spMk id="2" creationId="{38BC5BC6-1271-042C-B89C-62DB6D8D77E3}"/>
          </ac:spMkLst>
        </pc:spChg>
        <pc:spChg chg="mod">
          <ac:chgData name="Jennifer Butt" userId="48064887-1ff5-4807-9d76-487ec8836bd3" providerId="ADAL" clId="{25EA7F69-5305-4C58-9806-040829096BCE}" dt="2023-03-23T16:21:52.935" v="2439" actId="20577"/>
          <ac:spMkLst>
            <pc:docMk/>
            <pc:sldMk cId="2532086596" sldId="259"/>
            <ac:spMk id="3" creationId="{B1013253-B8E4-B26F-1A0D-91CDA9024C6D}"/>
          </ac:spMkLst>
        </pc:spChg>
      </pc:sldChg>
      <pc:sldChg chg="modSp new mod">
        <pc:chgData name="Jennifer Butt" userId="48064887-1ff5-4807-9d76-487ec8836bd3" providerId="ADAL" clId="{25EA7F69-5305-4C58-9806-040829096BCE}" dt="2023-03-23T16:22:06.159" v="2441" actId="20577"/>
        <pc:sldMkLst>
          <pc:docMk/>
          <pc:sldMk cId="252687573" sldId="260"/>
        </pc:sldMkLst>
        <pc:spChg chg="mod">
          <ac:chgData name="Jennifer Butt" userId="48064887-1ff5-4807-9d76-487ec8836bd3" providerId="ADAL" clId="{25EA7F69-5305-4C58-9806-040829096BCE}" dt="2023-03-23T16:22:06.159" v="2441" actId="20577"/>
          <ac:spMkLst>
            <pc:docMk/>
            <pc:sldMk cId="252687573" sldId="260"/>
            <ac:spMk id="2" creationId="{C534E13C-8482-830E-3914-C9D85307E172}"/>
          </ac:spMkLst>
        </pc:spChg>
        <pc:spChg chg="mod">
          <ac:chgData name="Jennifer Butt" userId="48064887-1ff5-4807-9d76-487ec8836bd3" providerId="ADAL" clId="{25EA7F69-5305-4C58-9806-040829096BCE}" dt="2023-03-23T14:06:14.421" v="91" actId="20577"/>
          <ac:spMkLst>
            <pc:docMk/>
            <pc:sldMk cId="252687573" sldId="260"/>
            <ac:spMk id="3" creationId="{7FF61343-7040-A43E-40DA-FB40E693B7DC}"/>
          </ac:spMkLst>
        </pc:spChg>
      </pc:sldChg>
      <pc:sldChg chg="addSp modSp new mod modClrScheme chgLayout">
        <pc:chgData name="Jennifer Butt" userId="48064887-1ff5-4807-9d76-487ec8836bd3" providerId="ADAL" clId="{25EA7F69-5305-4C58-9806-040829096BCE}" dt="2023-03-23T14:11:53.956" v="315" actId="20577"/>
        <pc:sldMkLst>
          <pc:docMk/>
          <pc:sldMk cId="4195729940" sldId="261"/>
        </pc:sldMkLst>
        <pc:spChg chg="mod ord">
          <ac:chgData name="Jennifer Butt" userId="48064887-1ff5-4807-9d76-487ec8836bd3" providerId="ADAL" clId="{25EA7F69-5305-4C58-9806-040829096BCE}" dt="2023-03-23T14:11:53.956" v="315" actId="20577"/>
          <ac:spMkLst>
            <pc:docMk/>
            <pc:sldMk cId="4195729940" sldId="261"/>
            <ac:spMk id="2" creationId="{517FB221-8955-0BC6-CBA0-31E1FED38360}"/>
          </ac:spMkLst>
        </pc:spChg>
        <pc:spChg chg="mod ord">
          <ac:chgData name="Jennifer Butt" userId="48064887-1ff5-4807-9d76-487ec8836bd3" providerId="ADAL" clId="{25EA7F69-5305-4C58-9806-040829096BCE}" dt="2023-03-23T14:09:31.158" v="218" actId="700"/>
          <ac:spMkLst>
            <pc:docMk/>
            <pc:sldMk cId="4195729940" sldId="261"/>
            <ac:spMk id="3" creationId="{183C2BF2-567F-0717-42D2-B2B5F1EB2A15}"/>
          </ac:spMkLst>
        </pc:spChg>
        <pc:spChg chg="add mod ord">
          <ac:chgData name="Jennifer Butt" userId="48064887-1ff5-4807-9d76-487ec8836bd3" providerId="ADAL" clId="{25EA7F69-5305-4C58-9806-040829096BCE}" dt="2023-03-23T14:10:39.566" v="303" actId="5793"/>
          <ac:spMkLst>
            <pc:docMk/>
            <pc:sldMk cId="4195729940" sldId="261"/>
            <ac:spMk id="4" creationId="{0F9A2DEE-650C-8BAD-1B77-2BB071FD346F}"/>
          </ac:spMkLst>
        </pc:spChg>
        <pc:picChg chg="add mod">
          <ac:chgData name="Jennifer Butt" userId="48064887-1ff5-4807-9d76-487ec8836bd3" providerId="ADAL" clId="{25EA7F69-5305-4C58-9806-040829096BCE}" dt="2023-03-23T14:11:40.955" v="305" actId="1076"/>
          <ac:picMkLst>
            <pc:docMk/>
            <pc:sldMk cId="4195729940" sldId="261"/>
            <ac:picMk id="6" creationId="{FE4C163D-D6BD-09A8-CEC4-580DB253F0B0}"/>
          </ac:picMkLst>
        </pc:picChg>
      </pc:sldChg>
      <pc:sldChg chg="addSp delSp modSp new mod modClrScheme chgLayout">
        <pc:chgData name="Jennifer Butt" userId="48064887-1ff5-4807-9d76-487ec8836bd3" providerId="ADAL" clId="{25EA7F69-5305-4C58-9806-040829096BCE}" dt="2023-03-23T16:06:53.400" v="1988" actId="20577"/>
        <pc:sldMkLst>
          <pc:docMk/>
          <pc:sldMk cId="3167045052" sldId="262"/>
        </pc:sldMkLst>
        <pc:spChg chg="del mod ord">
          <ac:chgData name="Jennifer Butt" userId="48064887-1ff5-4807-9d76-487ec8836bd3" providerId="ADAL" clId="{25EA7F69-5305-4C58-9806-040829096BCE}" dt="2023-03-23T14:13:41.226" v="384" actId="700"/>
          <ac:spMkLst>
            <pc:docMk/>
            <pc:sldMk cId="3167045052" sldId="262"/>
            <ac:spMk id="2" creationId="{F5D88641-8C30-3FE4-A46B-71795D8E1C45}"/>
          </ac:spMkLst>
        </pc:spChg>
        <pc:spChg chg="del">
          <ac:chgData name="Jennifer Butt" userId="48064887-1ff5-4807-9d76-487ec8836bd3" providerId="ADAL" clId="{25EA7F69-5305-4C58-9806-040829096BCE}" dt="2023-03-23T14:13:41.226" v="384" actId="700"/>
          <ac:spMkLst>
            <pc:docMk/>
            <pc:sldMk cId="3167045052" sldId="262"/>
            <ac:spMk id="3" creationId="{D7AD7353-93CB-DC1C-2947-4C8C8CCA367A}"/>
          </ac:spMkLst>
        </pc:spChg>
        <pc:spChg chg="mod ord">
          <ac:chgData name="Jennifer Butt" userId="48064887-1ff5-4807-9d76-487ec8836bd3" providerId="ADAL" clId="{25EA7F69-5305-4C58-9806-040829096BCE}" dt="2023-03-23T16:06:53.400" v="1988" actId="20577"/>
          <ac:spMkLst>
            <pc:docMk/>
            <pc:sldMk cId="3167045052" sldId="262"/>
            <ac:spMk id="4" creationId="{32E79969-D383-F850-E2DD-29C93C5198AA}"/>
          </ac:spMkLst>
        </pc:spChg>
        <pc:spChg chg="add mod ord">
          <ac:chgData name="Jennifer Butt" userId="48064887-1ff5-4807-9d76-487ec8836bd3" providerId="ADAL" clId="{25EA7F69-5305-4C58-9806-040829096BCE}" dt="2023-03-23T16:04:58.769" v="1914" actId="20577"/>
          <ac:spMkLst>
            <pc:docMk/>
            <pc:sldMk cId="3167045052" sldId="262"/>
            <ac:spMk id="5" creationId="{842737C6-B784-7B78-718A-67388C9480A5}"/>
          </ac:spMkLst>
        </pc:spChg>
      </pc:sldChg>
      <pc:sldChg chg="modSp new mod">
        <pc:chgData name="Jennifer Butt" userId="48064887-1ff5-4807-9d76-487ec8836bd3" providerId="ADAL" clId="{25EA7F69-5305-4C58-9806-040829096BCE}" dt="2023-03-23T16:06:30.121" v="1978" actId="20577"/>
        <pc:sldMkLst>
          <pc:docMk/>
          <pc:sldMk cId="309825294" sldId="263"/>
        </pc:sldMkLst>
        <pc:spChg chg="mod">
          <ac:chgData name="Jennifer Butt" userId="48064887-1ff5-4807-9d76-487ec8836bd3" providerId="ADAL" clId="{25EA7F69-5305-4C58-9806-040829096BCE}" dt="2023-03-23T16:06:30.121" v="1978" actId="20577"/>
          <ac:spMkLst>
            <pc:docMk/>
            <pc:sldMk cId="309825294" sldId="263"/>
            <ac:spMk id="2" creationId="{360F962D-3342-6797-830B-F623BCB1FCD7}"/>
          </ac:spMkLst>
        </pc:spChg>
        <pc:spChg chg="mod">
          <ac:chgData name="Jennifer Butt" userId="48064887-1ff5-4807-9d76-487ec8836bd3" providerId="ADAL" clId="{25EA7F69-5305-4C58-9806-040829096BCE}" dt="2023-03-23T14:22:28.332" v="562" actId="20577"/>
          <ac:spMkLst>
            <pc:docMk/>
            <pc:sldMk cId="309825294" sldId="263"/>
            <ac:spMk id="3" creationId="{F7576EEF-2F04-82EB-D921-8FE87DFA079B}"/>
          </ac:spMkLst>
        </pc:spChg>
      </pc:sldChg>
      <pc:sldChg chg="modSp new mod">
        <pc:chgData name="Jennifer Butt" userId="48064887-1ff5-4807-9d76-487ec8836bd3" providerId="ADAL" clId="{25EA7F69-5305-4C58-9806-040829096BCE}" dt="2023-03-23T16:08:42.320" v="2087" actId="20577"/>
        <pc:sldMkLst>
          <pc:docMk/>
          <pc:sldMk cId="4063278627" sldId="264"/>
        </pc:sldMkLst>
        <pc:spChg chg="mod">
          <ac:chgData name="Jennifer Butt" userId="48064887-1ff5-4807-9d76-487ec8836bd3" providerId="ADAL" clId="{25EA7F69-5305-4C58-9806-040829096BCE}" dt="2023-03-23T16:08:42.320" v="2087" actId="20577"/>
          <ac:spMkLst>
            <pc:docMk/>
            <pc:sldMk cId="4063278627" sldId="264"/>
            <ac:spMk id="2" creationId="{C89AE45B-9184-6584-2CD3-A7E6C7A7CFF2}"/>
          </ac:spMkLst>
        </pc:spChg>
        <pc:spChg chg="mod">
          <ac:chgData name="Jennifer Butt" userId="48064887-1ff5-4807-9d76-487ec8836bd3" providerId="ADAL" clId="{25EA7F69-5305-4C58-9806-040829096BCE}" dt="2023-03-23T16:06:42.856" v="1982" actId="20577"/>
          <ac:spMkLst>
            <pc:docMk/>
            <pc:sldMk cId="4063278627" sldId="264"/>
            <ac:spMk id="3" creationId="{A9CA0806-332F-B3AE-E3EF-3ABE0B2605DD}"/>
          </ac:spMkLst>
        </pc:spChg>
      </pc:sldChg>
      <pc:sldChg chg="modSp new mod">
        <pc:chgData name="Jennifer Butt" userId="48064887-1ff5-4807-9d76-487ec8836bd3" providerId="ADAL" clId="{25EA7F69-5305-4C58-9806-040829096BCE}" dt="2023-03-23T16:11:22.151" v="2209" actId="20577"/>
        <pc:sldMkLst>
          <pc:docMk/>
          <pc:sldMk cId="838550586" sldId="265"/>
        </pc:sldMkLst>
        <pc:spChg chg="mod">
          <ac:chgData name="Jennifer Butt" userId="48064887-1ff5-4807-9d76-487ec8836bd3" providerId="ADAL" clId="{25EA7F69-5305-4C58-9806-040829096BCE}" dt="2023-03-23T16:11:22.151" v="2209" actId="20577"/>
          <ac:spMkLst>
            <pc:docMk/>
            <pc:sldMk cId="838550586" sldId="265"/>
            <ac:spMk id="2" creationId="{8DA83CBA-CF60-98D7-B7D2-8AF962AAECB9}"/>
          </ac:spMkLst>
        </pc:spChg>
        <pc:spChg chg="mod">
          <ac:chgData name="Jennifer Butt" userId="48064887-1ff5-4807-9d76-487ec8836bd3" providerId="ADAL" clId="{25EA7F69-5305-4C58-9806-040829096BCE}" dt="2023-03-23T14:22:12.452" v="493" actId="20577"/>
          <ac:spMkLst>
            <pc:docMk/>
            <pc:sldMk cId="838550586" sldId="265"/>
            <ac:spMk id="3" creationId="{A6323322-EFDC-868E-D41D-6FDD03C0842A}"/>
          </ac:spMkLst>
        </pc:spChg>
      </pc:sldChg>
      <pc:sldChg chg="modSp new mod">
        <pc:chgData name="Jennifer Butt" userId="48064887-1ff5-4807-9d76-487ec8836bd3" providerId="ADAL" clId="{25EA7F69-5305-4C58-9806-040829096BCE}" dt="2023-03-23T16:22:44.289" v="2450" actId="27636"/>
        <pc:sldMkLst>
          <pc:docMk/>
          <pc:sldMk cId="1588933930" sldId="266"/>
        </pc:sldMkLst>
        <pc:spChg chg="mod">
          <ac:chgData name="Jennifer Butt" userId="48064887-1ff5-4807-9d76-487ec8836bd3" providerId="ADAL" clId="{25EA7F69-5305-4C58-9806-040829096BCE}" dt="2023-03-23T16:13:42.281" v="2305" actId="20577"/>
          <ac:spMkLst>
            <pc:docMk/>
            <pc:sldMk cId="1588933930" sldId="266"/>
            <ac:spMk id="2" creationId="{590C9C36-8286-BD37-F6A3-B6ABCF0E276E}"/>
          </ac:spMkLst>
        </pc:spChg>
        <pc:spChg chg="mod">
          <ac:chgData name="Jennifer Butt" userId="48064887-1ff5-4807-9d76-487ec8836bd3" providerId="ADAL" clId="{25EA7F69-5305-4C58-9806-040829096BCE}" dt="2023-03-23T16:22:44.289" v="2450" actId="27636"/>
          <ac:spMkLst>
            <pc:docMk/>
            <pc:sldMk cId="1588933930" sldId="266"/>
            <ac:spMk id="3" creationId="{5BDFE50A-C5E0-E384-1363-CAD5B203B608}"/>
          </ac:spMkLst>
        </pc:spChg>
      </pc:sldChg>
      <pc:sldChg chg="modSp new mod">
        <pc:chgData name="Jennifer Butt" userId="48064887-1ff5-4807-9d76-487ec8836bd3" providerId="ADAL" clId="{25EA7F69-5305-4C58-9806-040829096BCE}" dt="2023-03-23T16:14:26.024" v="2322" actId="13926"/>
        <pc:sldMkLst>
          <pc:docMk/>
          <pc:sldMk cId="1069504076" sldId="267"/>
        </pc:sldMkLst>
        <pc:spChg chg="mod">
          <ac:chgData name="Jennifer Butt" userId="48064887-1ff5-4807-9d76-487ec8836bd3" providerId="ADAL" clId="{25EA7F69-5305-4C58-9806-040829096BCE}" dt="2023-03-23T16:14:26.024" v="2322" actId="13926"/>
          <ac:spMkLst>
            <pc:docMk/>
            <pc:sldMk cId="1069504076" sldId="267"/>
            <ac:spMk id="2" creationId="{6D14672D-F80C-0DAB-BC07-84945FC1708A}"/>
          </ac:spMkLst>
        </pc:spChg>
        <pc:spChg chg="mod">
          <ac:chgData name="Jennifer Butt" userId="48064887-1ff5-4807-9d76-487ec8836bd3" providerId="ADAL" clId="{25EA7F69-5305-4C58-9806-040829096BCE}" dt="2023-03-23T14:24:11.919" v="683" actId="27636"/>
          <ac:spMkLst>
            <pc:docMk/>
            <pc:sldMk cId="1069504076" sldId="267"/>
            <ac:spMk id="3" creationId="{8877BF5B-18FA-50FE-CAEC-AD639B429B43}"/>
          </ac:spMkLst>
        </pc:spChg>
      </pc:sldChg>
      <pc:sldChg chg="modSp new mod">
        <pc:chgData name="Jennifer Butt" userId="48064887-1ff5-4807-9d76-487ec8836bd3" providerId="ADAL" clId="{25EA7F69-5305-4C58-9806-040829096BCE}" dt="2023-03-23T14:34:45.238" v="1340"/>
        <pc:sldMkLst>
          <pc:docMk/>
          <pc:sldMk cId="1823892581" sldId="268"/>
        </pc:sldMkLst>
        <pc:spChg chg="mod">
          <ac:chgData name="Jennifer Butt" userId="48064887-1ff5-4807-9d76-487ec8836bd3" providerId="ADAL" clId="{25EA7F69-5305-4C58-9806-040829096BCE}" dt="2023-03-23T14:34:45.238" v="1340"/>
          <ac:spMkLst>
            <pc:docMk/>
            <pc:sldMk cId="1823892581" sldId="268"/>
            <ac:spMk id="2" creationId="{56A51E01-3CF1-BA91-063F-A9B137E896AF}"/>
          </ac:spMkLst>
        </pc:spChg>
        <pc:spChg chg="mod">
          <ac:chgData name="Jennifer Butt" userId="48064887-1ff5-4807-9d76-487ec8836bd3" providerId="ADAL" clId="{25EA7F69-5305-4C58-9806-040829096BCE}" dt="2023-03-23T14:24:28.859" v="749" actId="27636"/>
          <ac:spMkLst>
            <pc:docMk/>
            <pc:sldMk cId="1823892581" sldId="268"/>
            <ac:spMk id="3" creationId="{E0B58581-6629-FBC9-8AA6-07977189A86C}"/>
          </ac:spMkLst>
        </pc:spChg>
      </pc:sldChg>
      <pc:sldChg chg="modSp new mod">
        <pc:chgData name="Jennifer Butt" userId="48064887-1ff5-4807-9d76-487ec8836bd3" providerId="ADAL" clId="{25EA7F69-5305-4C58-9806-040829096BCE}" dt="2023-03-23T16:22:56.863" v="2453" actId="20577"/>
        <pc:sldMkLst>
          <pc:docMk/>
          <pc:sldMk cId="932241048" sldId="269"/>
        </pc:sldMkLst>
        <pc:spChg chg="mod">
          <ac:chgData name="Jennifer Butt" userId="48064887-1ff5-4807-9d76-487ec8836bd3" providerId="ADAL" clId="{25EA7F69-5305-4C58-9806-040829096BCE}" dt="2023-03-23T14:36:54.494" v="1618" actId="27636"/>
          <ac:spMkLst>
            <pc:docMk/>
            <pc:sldMk cId="932241048" sldId="269"/>
            <ac:spMk id="2" creationId="{C5718250-2237-2723-7542-73C21F5D661C}"/>
          </ac:spMkLst>
        </pc:spChg>
        <pc:spChg chg="mod">
          <ac:chgData name="Jennifer Butt" userId="48064887-1ff5-4807-9d76-487ec8836bd3" providerId="ADAL" clId="{25EA7F69-5305-4C58-9806-040829096BCE}" dt="2023-03-23T16:22:56.863" v="2453" actId="20577"/>
          <ac:spMkLst>
            <pc:docMk/>
            <pc:sldMk cId="932241048" sldId="269"/>
            <ac:spMk id="3" creationId="{59D3D304-881B-F90F-E267-57A8CDD87F7A}"/>
          </ac:spMkLst>
        </pc:spChg>
      </pc:sldChg>
      <pc:sldChg chg="modSp new mod">
        <pc:chgData name="Jennifer Butt" userId="48064887-1ff5-4807-9d76-487ec8836bd3" providerId="ADAL" clId="{25EA7F69-5305-4C58-9806-040829096BCE}" dt="2023-03-23T14:37:21.111" v="1626" actId="27636"/>
        <pc:sldMkLst>
          <pc:docMk/>
          <pc:sldMk cId="2953188605" sldId="270"/>
        </pc:sldMkLst>
        <pc:spChg chg="mod">
          <ac:chgData name="Jennifer Butt" userId="48064887-1ff5-4807-9d76-487ec8836bd3" providerId="ADAL" clId="{25EA7F69-5305-4C58-9806-040829096BCE}" dt="2023-03-23T14:37:21.111" v="1626" actId="27636"/>
          <ac:spMkLst>
            <pc:docMk/>
            <pc:sldMk cId="2953188605" sldId="270"/>
            <ac:spMk id="2" creationId="{98BAB6C2-297A-C47A-E951-8F61523BDFCA}"/>
          </ac:spMkLst>
        </pc:spChg>
        <pc:spChg chg="mod">
          <ac:chgData name="Jennifer Butt" userId="48064887-1ff5-4807-9d76-487ec8836bd3" providerId="ADAL" clId="{25EA7F69-5305-4C58-9806-040829096BCE}" dt="2023-03-23T14:35:55.906" v="1508" actId="20577"/>
          <ac:spMkLst>
            <pc:docMk/>
            <pc:sldMk cId="2953188605" sldId="270"/>
            <ac:spMk id="3" creationId="{2D31C860-7AF7-36DE-A216-46084E6116C2}"/>
          </ac:spMkLst>
        </pc:spChg>
      </pc:sldChg>
      <pc:sldChg chg="modSp new mod">
        <pc:chgData name="Jennifer Butt" userId="48064887-1ff5-4807-9d76-487ec8836bd3" providerId="ADAL" clId="{25EA7F69-5305-4C58-9806-040829096BCE}" dt="2023-03-23T14:37:08.107" v="1624" actId="27636"/>
        <pc:sldMkLst>
          <pc:docMk/>
          <pc:sldMk cId="2964202529" sldId="271"/>
        </pc:sldMkLst>
        <pc:spChg chg="mod">
          <ac:chgData name="Jennifer Butt" userId="48064887-1ff5-4807-9d76-487ec8836bd3" providerId="ADAL" clId="{25EA7F69-5305-4C58-9806-040829096BCE}" dt="2023-03-23T14:37:08.107" v="1624" actId="27636"/>
          <ac:spMkLst>
            <pc:docMk/>
            <pc:sldMk cId="2964202529" sldId="271"/>
            <ac:spMk id="2" creationId="{A92B5621-DB4B-EF43-53F5-269E0394176B}"/>
          </ac:spMkLst>
        </pc:spChg>
        <pc:spChg chg="mod">
          <ac:chgData name="Jennifer Butt" userId="48064887-1ff5-4807-9d76-487ec8836bd3" providerId="ADAL" clId="{25EA7F69-5305-4C58-9806-040829096BCE}" dt="2023-03-23T14:36:45.827" v="1616" actId="20577"/>
          <ac:spMkLst>
            <pc:docMk/>
            <pc:sldMk cId="2964202529" sldId="271"/>
            <ac:spMk id="3" creationId="{C88A1A69-CF8B-4FC3-A978-05092004E429}"/>
          </ac:spMkLst>
        </pc:spChg>
      </pc:sldChg>
      <pc:sldChg chg="addSp delSp modSp new del mod modClrScheme chgLayout">
        <pc:chgData name="Jennifer Butt" userId="48064887-1ff5-4807-9d76-487ec8836bd3" providerId="ADAL" clId="{25EA7F69-5305-4C58-9806-040829096BCE}" dt="2023-03-23T16:21:16.145" v="2431" actId="47"/>
        <pc:sldMkLst>
          <pc:docMk/>
          <pc:sldMk cId="148816106" sldId="272"/>
        </pc:sldMkLst>
        <pc:spChg chg="del mod ord">
          <ac:chgData name="Jennifer Butt" userId="48064887-1ff5-4807-9d76-487ec8836bd3" providerId="ADAL" clId="{25EA7F69-5305-4C58-9806-040829096BCE}" dt="2023-03-23T16:14:46.263" v="2324" actId="700"/>
          <ac:spMkLst>
            <pc:docMk/>
            <pc:sldMk cId="148816106" sldId="272"/>
            <ac:spMk id="2" creationId="{78745C8A-B5A2-F447-5D7F-C5638CB35D00}"/>
          </ac:spMkLst>
        </pc:spChg>
        <pc:spChg chg="del">
          <ac:chgData name="Jennifer Butt" userId="48064887-1ff5-4807-9d76-487ec8836bd3" providerId="ADAL" clId="{25EA7F69-5305-4C58-9806-040829096BCE}" dt="2023-03-23T16:14:46.263" v="2324" actId="700"/>
          <ac:spMkLst>
            <pc:docMk/>
            <pc:sldMk cId="148816106" sldId="272"/>
            <ac:spMk id="3" creationId="{19859019-55C1-8B94-E0A9-A479C935F15E}"/>
          </ac:spMkLst>
        </pc:spChg>
        <pc:spChg chg="add mod ord">
          <ac:chgData name="Jennifer Butt" userId="48064887-1ff5-4807-9d76-487ec8836bd3" providerId="ADAL" clId="{25EA7F69-5305-4C58-9806-040829096BCE}" dt="2023-03-23T16:15:32.071" v="2403" actId="20577"/>
          <ac:spMkLst>
            <pc:docMk/>
            <pc:sldMk cId="148816106" sldId="272"/>
            <ac:spMk id="4" creationId="{F93C523E-7D0F-EA03-BFF1-0F7621EF562D}"/>
          </ac:spMkLst>
        </pc:spChg>
        <pc:spChg chg="add mod ord">
          <ac:chgData name="Jennifer Butt" userId="48064887-1ff5-4807-9d76-487ec8836bd3" providerId="ADAL" clId="{25EA7F69-5305-4C58-9806-040829096BCE}" dt="2023-03-23T16:14:46.263" v="2324" actId="700"/>
          <ac:spMkLst>
            <pc:docMk/>
            <pc:sldMk cId="148816106" sldId="272"/>
            <ac:spMk id="5" creationId="{89A8400C-755F-278B-0B9D-A380423A7510}"/>
          </ac:spMkLst>
        </pc:spChg>
      </pc:sldChg>
      <pc:sldChg chg="addSp delSp modSp new mod modClrScheme chgLayout">
        <pc:chgData name="Jennifer Butt" userId="48064887-1ff5-4807-9d76-487ec8836bd3" providerId="ADAL" clId="{25EA7F69-5305-4C58-9806-040829096BCE}" dt="2023-03-23T16:25:19.103" v="2592" actId="20577"/>
        <pc:sldMkLst>
          <pc:docMk/>
          <pc:sldMk cId="3478623175" sldId="273"/>
        </pc:sldMkLst>
        <pc:spChg chg="del">
          <ac:chgData name="Jennifer Butt" userId="48064887-1ff5-4807-9d76-487ec8836bd3" providerId="ADAL" clId="{25EA7F69-5305-4C58-9806-040829096BCE}" dt="2023-03-23T16:16:07.145" v="2405" actId="700"/>
          <ac:spMkLst>
            <pc:docMk/>
            <pc:sldMk cId="3478623175" sldId="273"/>
            <ac:spMk id="2" creationId="{69AABE94-62C8-35FE-A3F9-9A35B4657CA8}"/>
          </ac:spMkLst>
        </pc:spChg>
        <pc:spChg chg="del">
          <ac:chgData name="Jennifer Butt" userId="48064887-1ff5-4807-9d76-487ec8836bd3" providerId="ADAL" clId="{25EA7F69-5305-4C58-9806-040829096BCE}" dt="2023-03-23T16:16:07.145" v="2405" actId="700"/>
          <ac:spMkLst>
            <pc:docMk/>
            <pc:sldMk cId="3478623175" sldId="273"/>
            <ac:spMk id="3" creationId="{4C7A2B37-0D81-9FF4-58CB-677DFCB8E653}"/>
          </ac:spMkLst>
        </pc:spChg>
        <pc:spChg chg="add del mod ord">
          <ac:chgData name="Jennifer Butt" userId="48064887-1ff5-4807-9d76-487ec8836bd3" providerId="ADAL" clId="{25EA7F69-5305-4C58-9806-040829096BCE}" dt="2023-03-23T16:19:40.581" v="2418" actId="700"/>
          <ac:spMkLst>
            <pc:docMk/>
            <pc:sldMk cId="3478623175" sldId="273"/>
            <ac:spMk id="6" creationId="{043C223A-764D-4F86-B249-9FF1F42F2C49}"/>
          </ac:spMkLst>
        </pc:spChg>
        <pc:spChg chg="add del mod ord">
          <ac:chgData name="Jennifer Butt" userId="48064887-1ff5-4807-9d76-487ec8836bd3" providerId="ADAL" clId="{25EA7F69-5305-4C58-9806-040829096BCE}" dt="2023-03-23T16:19:40.581" v="2418" actId="700"/>
          <ac:spMkLst>
            <pc:docMk/>
            <pc:sldMk cId="3478623175" sldId="273"/>
            <ac:spMk id="7" creationId="{CCCD4827-4DBA-6292-7CB9-1CF074CC757B}"/>
          </ac:spMkLst>
        </pc:spChg>
        <pc:spChg chg="add mod ord">
          <ac:chgData name="Jennifer Butt" userId="48064887-1ff5-4807-9d76-487ec8836bd3" providerId="ADAL" clId="{25EA7F69-5305-4C58-9806-040829096BCE}" dt="2023-03-23T16:25:19.103" v="2592" actId="20577"/>
          <ac:spMkLst>
            <pc:docMk/>
            <pc:sldMk cId="3478623175" sldId="273"/>
            <ac:spMk id="8" creationId="{C78CFDB3-5A44-55BE-BF72-1BE644F34F60}"/>
          </ac:spMkLst>
        </pc:spChg>
        <pc:spChg chg="add del mod ord">
          <ac:chgData name="Jennifer Butt" userId="48064887-1ff5-4807-9d76-487ec8836bd3" providerId="ADAL" clId="{25EA7F69-5305-4C58-9806-040829096BCE}" dt="2023-03-23T16:20:53.471" v="2427" actId="478"/>
          <ac:spMkLst>
            <pc:docMk/>
            <pc:sldMk cId="3478623175" sldId="273"/>
            <ac:spMk id="9" creationId="{5F82A812-6147-FFA6-D3DA-EF3761D2C376}"/>
          </ac:spMkLst>
        </pc:spChg>
        <pc:picChg chg="add mod">
          <ac:chgData name="Jennifer Butt" userId="48064887-1ff5-4807-9d76-487ec8836bd3" providerId="ADAL" clId="{25EA7F69-5305-4C58-9806-040829096BCE}" dt="2023-03-23T16:19:52.542" v="2419" actId="1076"/>
          <ac:picMkLst>
            <pc:docMk/>
            <pc:sldMk cId="3478623175" sldId="273"/>
            <ac:picMk id="5" creationId="{598758DC-9CB8-18E7-B7AD-AD0661B6B6A2}"/>
          </ac:picMkLst>
        </pc:picChg>
      </pc:sldChg>
      <pc:sldChg chg="addSp delSp modSp new del mod">
        <pc:chgData name="Jennifer Butt" userId="48064887-1ff5-4807-9d76-487ec8836bd3" providerId="ADAL" clId="{25EA7F69-5305-4C58-9806-040829096BCE}" dt="2023-03-23T16:21:12.795" v="2429" actId="47"/>
        <pc:sldMkLst>
          <pc:docMk/>
          <pc:sldMk cId="2200400044" sldId="274"/>
        </pc:sldMkLst>
        <pc:spChg chg="del">
          <ac:chgData name="Jennifer Butt" userId="48064887-1ff5-4807-9d76-487ec8836bd3" providerId="ADAL" clId="{25EA7F69-5305-4C58-9806-040829096BCE}" dt="2023-03-23T16:18:19.341" v="2412" actId="22"/>
          <ac:spMkLst>
            <pc:docMk/>
            <pc:sldMk cId="2200400044" sldId="274"/>
            <ac:spMk id="3" creationId="{87463A8A-FAAA-CA56-7FD9-98E19B11D3B2}"/>
          </ac:spMkLst>
        </pc:spChg>
        <pc:picChg chg="add mod ord modCrop">
          <ac:chgData name="Jennifer Butt" userId="48064887-1ff5-4807-9d76-487ec8836bd3" providerId="ADAL" clId="{25EA7F69-5305-4C58-9806-040829096BCE}" dt="2023-03-23T16:18:40.257" v="2416" actId="14100"/>
          <ac:picMkLst>
            <pc:docMk/>
            <pc:sldMk cId="2200400044" sldId="274"/>
            <ac:picMk id="5" creationId="{CE75F484-1500-29B2-B8B3-8232E195A1AD}"/>
          </ac:picMkLst>
        </pc:picChg>
      </pc:sldChg>
      <pc:sldChg chg="new del">
        <pc:chgData name="Jennifer Butt" userId="48064887-1ff5-4807-9d76-487ec8836bd3" providerId="ADAL" clId="{25EA7F69-5305-4C58-9806-040829096BCE}" dt="2023-03-23T16:21:14.194" v="2430" actId="47"/>
        <pc:sldMkLst>
          <pc:docMk/>
          <pc:sldMk cId="352710024" sldId="275"/>
        </pc:sldMkLst>
      </pc:sldChg>
    </pc:docChg>
  </pc:docChgLst>
  <pc:docChgLst>
    <pc:chgData name="Jennifer Butt" userId="48064887-1ff5-4807-9d76-487ec8836bd3" providerId="ADAL" clId="{D9E667CC-D26F-4E9C-9CA1-DCA9083A16C1}"/>
    <pc:docChg chg="undo custSel modMainMaster">
      <pc:chgData name="Jennifer Butt" userId="48064887-1ff5-4807-9d76-487ec8836bd3" providerId="ADAL" clId="{D9E667CC-D26F-4E9C-9CA1-DCA9083A16C1}" dt="2023-03-23T14:00:37.639" v="263"/>
      <pc:docMkLst>
        <pc:docMk/>
      </pc:docMkLst>
      <pc:sldMasterChg chg="modSldLayout">
        <pc:chgData name="Jennifer Butt" userId="48064887-1ff5-4807-9d76-487ec8836bd3" providerId="ADAL" clId="{D9E667CC-D26F-4E9C-9CA1-DCA9083A16C1}" dt="2023-03-23T14:00:37.639" v="263"/>
        <pc:sldMasterMkLst>
          <pc:docMk/>
          <pc:sldMasterMk cId="3782224972" sldId="2147483648"/>
        </pc:sldMasterMkLst>
        <pc:sldLayoutChg chg="modSp mod">
          <pc:chgData name="Jennifer Butt" userId="48064887-1ff5-4807-9d76-487ec8836bd3" providerId="ADAL" clId="{D9E667CC-D26F-4E9C-9CA1-DCA9083A16C1}" dt="2023-03-23T14:00:27.025" v="261"/>
          <pc:sldLayoutMkLst>
            <pc:docMk/>
            <pc:sldMasterMk cId="3782224972" sldId="2147483648"/>
            <pc:sldLayoutMk cId="2611047229" sldId="2147483649"/>
          </pc:sldLayoutMkLst>
          <pc:spChg chg="mod">
            <ac:chgData name="Jennifer Butt" userId="48064887-1ff5-4807-9d76-487ec8836bd3" providerId="ADAL" clId="{D9E667CC-D26F-4E9C-9CA1-DCA9083A16C1}" dt="2023-03-23T14:00:27.025" v="261"/>
            <ac:spMkLst>
              <pc:docMk/>
              <pc:sldMasterMk cId="3782224972" sldId="2147483648"/>
              <pc:sldLayoutMk cId="2611047229" sldId="2147483649"/>
              <ac:spMk id="13" creationId="{7B2A1EE7-C268-8A6D-E450-7E1A40D3431F}"/>
            </ac:spMkLst>
          </pc:spChg>
        </pc:sldLayoutChg>
        <pc:sldLayoutChg chg="modSp mod">
          <pc:chgData name="Jennifer Butt" userId="48064887-1ff5-4807-9d76-487ec8836bd3" providerId="ADAL" clId="{D9E667CC-D26F-4E9C-9CA1-DCA9083A16C1}" dt="2023-03-23T14:00:32.940" v="262"/>
          <pc:sldLayoutMkLst>
            <pc:docMk/>
            <pc:sldMasterMk cId="3782224972" sldId="2147483648"/>
            <pc:sldLayoutMk cId="1931377259" sldId="2147483650"/>
          </pc:sldLayoutMkLst>
          <pc:spChg chg="mod">
            <ac:chgData name="Jennifer Butt" userId="48064887-1ff5-4807-9d76-487ec8836bd3" providerId="ADAL" clId="{D9E667CC-D26F-4E9C-9CA1-DCA9083A16C1}" dt="2023-03-23T14:00:32.940" v="262"/>
            <ac:spMkLst>
              <pc:docMk/>
              <pc:sldMasterMk cId="3782224972" sldId="2147483648"/>
              <pc:sldLayoutMk cId="1931377259" sldId="2147483650"/>
              <ac:spMk id="11" creationId="{C38EA664-E9B1-492C-43AA-D76FACE27CB3}"/>
            </ac:spMkLst>
          </pc:spChg>
        </pc:sldLayoutChg>
        <pc:sldLayoutChg chg="modSp mod">
          <pc:chgData name="Jennifer Butt" userId="48064887-1ff5-4807-9d76-487ec8836bd3" providerId="ADAL" clId="{D9E667CC-D26F-4E9C-9CA1-DCA9083A16C1}" dt="2023-03-23T14:00:37.639" v="263"/>
          <pc:sldLayoutMkLst>
            <pc:docMk/>
            <pc:sldMasterMk cId="3782224972" sldId="2147483648"/>
            <pc:sldLayoutMk cId="3530570295" sldId="2147483651"/>
          </pc:sldLayoutMkLst>
          <pc:spChg chg="mod">
            <ac:chgData name="Jennifer Butt" userId="48064887-1ff5-4807-9d76-487ec8836bd3" providerId="ADAL" clId="{D9E667CC-D26F-4E9C-9CA1-DCA9083A16C1}" dt="2023-03-23T14:00:37.639" v="263"/>
            <ac:spMkLst>
              <pc:docMk/>
              <pc:sldMasterMk cId="3782224972" sldId="2147483648"/>
              <pc:sldLayoutMk cId="3530570295" sldId="2147483651"/>
              <ac:spMk id="14" creationId="{C039B40B-ABB3-4AEC-1A7C-57E5A8BDB2EC}"/>
            </ac:spMkLst>
          </pc:spChg>
        </pc:sldLayoutChg>
        <pc:sldLayoutChg chg="modSp mod">
          <pc:chgData name="Jennifer Butt" userId="48064887-1ff5-4807-9d76-487ec8836bd3" providerId="ADAL" clId="{D9E667CC-D26F-4E9C-9CA1-DCA9083A16C1}" dt="2023-03-23T13:59:19.150" v="145" actId="20577"/>
          <pc:sldLayoutMkLst>
            <pc:docMk/>
            <pc:sldMasterMk cId="3782224972" sldId="2147483648"/>
            <pc:sldLayoutMk cId="3471485335" sldId="2147483652"/>
          </pc:sldLayoutMkLst>
          <pc:spChg chg="mod">
            <ac:chgData name="Jennifer Butt" userId="48064887-1ff5-4807-9d76-487ec8836bd3" providerId="ADAL" clId="{D9E667CC-D26F-4E9C-9CA1-DCA9083A16C1}" dt="2023-03-23T13:59:19.150" v="145" actId="20577"/>
            <ac:spMkLst>
              <pc:docMk/>
              <pc:sldMasterMk cId="3782224972" sldId="2147483648"/>
              <pc:sldLayoutMk cId="3471485335" sldId="2147483652"/>
              <ac:spMk id="15" creationId="{B842DD30-2504-A317-197B-421A99F4B9EE}"/>
            </ac:spMkLst>
          </pc:spChg>
        </pc:sldLayoutChg>
        <pc:sldLayoutChg chg="modSp mod">
          <pc:chgData name="Jennifer Butt" userId="48064887-1ff5-4807-9d76-487ec8836bd3" providerId="ADAL" clId="{D9E667CC-D26F-4E9C-9CA1-DCA9083A16C1}" dt="2023-03-23T13:59:32.213" v="168" actId="20577"/>
          <pc:sldLayoutMkLst>
            <pc:docMk/>
            <pc:sldMasterMk cId="3782224972" sldId="2147483648"/>
            <pc:sldLayoutMk cId="3122090642" sldId="2147483653"/>
          </pc:sldLayoutMkLst>
          <pc:spChg chg="mod">
            <ac:chgData name="Jennifer Butt" userId="48064887-1ff5-4807-9d76-487ec8836bd3" providerId="ADAL" clId="{D9E667CC-D26F-4E9C-9CA1-DCA9083A16C1}" dt="2023-03-23T13:59:32.213" v="168" actId="20577"/>
            <ac:spMkLst>
              <pc:docMk/>
              <pc:sldMasterMk cId="3782224972" sldId="2147483648"/>
              <pc:sldLayoutMk cId="3122090642" sldId="2147483653"/>
              <ac:spMk id="16" creationId="{2E479A59-9693-8B13-B4D6-2FF3D99B7940}"/>
            </ac:spMkLst>
          </pc:spChg>
        </pc:sldLayoutChg>
        <pc:sldLayoutChg chg="modSp mod">
          <pc:chgData name="Jennifer Butt" userId="48064887-1ff5-4807-9d76-487ec8836bd3" providerId="ADAL" clId="{D9E667CC-D26F-4E9C-9CA1-DCA9083A16C1}" dt="2023-03-23T13:59:42.014" v="191" actId="20577"/>
          <pc:sldLayoutMkLst>
            <pc:docMk/>
            <pc:sldMasterMk cId="3782224972" sldId="2147483648"/>
            <pc:sldLayoutMk cId="3988615016" sldId="2147483654"/>
          </pc:sldLayoutMkLst>
          <pc:spChg chg="mod">
            <ac:chgData name="Jennifer Butt" userId="48064887-1ff5-4807-9d76-487ec8836bd3" providerId="ADAL" clId="{D9E667CC-D26F-4E9C-9CA1-DCA9083A16C1}" dt="2023-03-23T13:59:42.014" v="191" actId="20577"/>
            <ac:spMkLst>
              <pc:docMk/>
              <pc:sldMasterMk cId="3782224972" sldId="2147483648"/>
              <pc:sldLayoutMk cId="3988615016" sldId="2147483654"/>
              <ac:spMk id="12" creationId="{F05A1169-8026-A20C-4BCE-F5AA244D365C}"/>
            </ac:spMkLst>
          </pc:spChg>
        </pc:sldLayoutChg>
        <pc:sldLayoutChg chg="modSp mod">
          <pc:chgData name="Jennifer Butt" userId="48064887-1ff5-4807-9d76-487ec8836bd3" providerId="ADAL" clId="{D9E667CC-D26F-4E9C-9CA1-DCA9083A16C1}" dt="2023-03-23T13:59:55.269" v="214" actId="20577"/>
          <pc:sldLayoutMkLst>
            <pc:docMk/>
            <pc:sldMasterMk cId="3782224972" sldId="2147483648"/>
            <pc:sldLayoutMk cId="1219980671" sldId="2147483655"/>
          </pc:sldLayoutMkLst>
          <pc:spChg chg="mod">
            <ac:chgData name="Jennifer Butt" userId="48064887-1ff5-4807-9d76-487ec8836bd3" providerId="ADAL" clId="{D9E667CC-D26F-4E9C-9CA1-DCA9083A16C1}" dt="2023-03-23T13:59:55.269" v="214" actId="20577"/>
            <ac:spMkLst>
              <pc:docMk/>
              <pc:sldMasterMk cId="3782224972" sldId="2147483648"/>
              <pc:sldLayoutMk cId="1219980671" sldId="2147483655"/>
              <ac:spMk id="11" creationId="{F26C4B08-E598-D3F9-B105-E46674ADC4C9}"/>
            </ac:spMkLst>
          </pc:spChg>
        </pc:sldLayoutChg>
        <pc:sldLayoutChg chg="modSp mod">
          <pc:chgData name="Jennifer Butt" userId="48064887-1ff5-4807-9d76-487ec8836bd3" providerId="ADAL" clId="{D9E667CC-D26F-4E9C-9CA1-DCA9083A16C1}" dt="2023-03-23T14:00:05.214" v="237" actId="20577"/>
          <pc:sldLayoutMkLst>
            <pc:docMk/>
            <pc:sldMasterMk cId="3782224972" sldId="2147483648"/>
            <pc:sldLayoutMk cId="2542654814" sldId="2147483656"/>
          </pc:sldLayoutMkLst>
          <pc:spChg chg="mod">
            <ac:chgData name="Jennifer Butt" userId="48064887-1ff5-4807-9d76-487ec8836bd3" providerId="ADAL" clId="{D9E667CC-D26F-4E9C-9CA1-DCA9083A16C1}" dt="2023-03-23T14:00:05.214" v="237" actId="20577"/>
            <ac:spMkLst>
              <pc:docMk/>
              <pc:sldMasterMk cId="3782224972" sldId="2147483648"/>
              <pc:sldLayoutMk cId="2542654814" sldId="2147483656"/>
              <ac:spMk id="14" creationId="{6D62C910-5EB5-D27C-F1BB-7540ED935827}"/>
            </ac:spMkLst>
          </pc:spChg>
        </pc:sldLayoutChg>
        <pc:sldLayoutChg chg="modSp mod">
          <pc:chgData name="Jennifer Butt" userId="48064887-1ff5-4807-9d76-487ec8836bd3" providerId="ADAL" clId="{D9E667CC-D26F-4E9C-9CA1-DCA9083A16C1}" dt="2023-03-23T14:00:12.861" v="260" actId="20577"/>
          <pc:sldLayoutMkLst>
            <pc:docMk/>
            <pc:sldMasterMk cId="3782224972" sldId="2147483648"/>
            <pc:sldLayoutMk cId="1263816402" sldId="2147483657"/>
          </pc:sldLayoutMkLst>
          <pc:spChg chg="mod">
            <ac:chgData name="Jennifer Butt" userId="48064887-1ff5-4807-9d76-487ec8836bd3" providerId="ADAL" clId="{D9E667CC-D26F-4E9C-9CA1-DCA9083A16C1}" dt="2023-03-23T14:00:12.861" v="260" actId="20577"/>
            <ac:spMkLst>
              <pc:docMk/>
              <pc:sldMasterMk cId="3782224972" sldId="2147483648"/>
              <pc:sldLayoutMk cId="1263816402" sldId="2147483657"/>
              <ac:spMk id="24" creationId="{23322675-E24B-B4A7-B1D9-E85B65466289}"/>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68DBD-A0E5-44E6-A041-69898149F807}" type="datetimeFigureOut">
              <a:rPr lang="en-GB" smtClean="0"/>
              <a:t>23/03/2023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2FA1C-A18D-46D0-B346-071998E9E1AF}" type="slidenum">
              <a:rPr lang="en-GB" smtClean="0"/>
              <a:t>‹#›</a:t>
            </a:fld>
            <a:endParaRPr lang="en-GB"/>
          </a:p>
        </p:txBody>
      </p:sp>
    </p:spTree>
    <p:extLst>
      <p:ext uri="{BB962C8B-B14F-4D97-AF65-F5344CB8AC3E}">
        <p14:creationId xmlns:p14="http://schemas.microsoft.com/office/powerpoint/2010/main" val="3915592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C33EFEE-4435-B397-9035-6DD065C9A792}"/>
              </a:ext>
            </a:extLst>
          </p:cNvPr>
          <p:cNvSpPr/>
          <p:nvPr userDrawn="1"/>
        </p:nvSpPr>
        <p:spPr>
          <a:xfrm>
            <a:off x="222115" y="656705"/>
            <a:ext cx="11960400" cy="5795508"/>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817CF4D-C4D4-0731-DBEB-9447AAF4A8FF}"/>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C34D4936-6335-54E7-4FE1-A74A060CCE18}"/>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F8CCED97-0EFF-6C14-A6C8-6D27E883DEB9}"/>
              </a:ext>
            </a:extLst>
          </p:cNvPr>
          <p:cNvSpPr/>
          <p:nvPr userDrawn="1"/>
        </p:nvSpPr>
        <p:spPr>
          <a:xfrm>
            <a:off x="-106014" y="6456117"/>
            <a:ext cx="33761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a:extLst>
              <a:ext uri="{FF2B5EF4-FFF2-40B4-BE49-F238E27FC236}">
                <a16:creationId xmlns:a16="http://schemas.microsoft.com/office/drawing/2014/main" id="{87062026-91A1-56C0-0667-D887DC50A52C}"/>
              </a:ext>
            </a:extLst>
          </p:cNvPr>
          <p:cNvCxnSpPr>
            <a:cxnSpLocks/>
          </p:cNvCxnSpPr>
          <p:nvPr userDrawn="1"/>
        </p:nvCxnSpPr>
        <p:spPr>
          <a:xfrm>
            <a:off x="234761" y="374795"/>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467DCEFD-370A-5132-796D-FCAAFF2B386B}"/>
              </a:ext>
            </a:extLst>
          </p:cNvPr>
          <p:cNvSpPr>
            <a:spLocks noGrp="1"/>
          </p:cNvSpPr>
          <p:nvPr>
            <p:ph type="subTitle" idx="1"/>
          </p:nvPr>
        </p:nvSpPr>
        <p:spPr>
          <a:xfrm>
            <a:off x="1524000" y="3602038"/>
            <a:ext cx="9144000" cy="1655762"/>
          </a:xfrm>
          <a:prstGeom prst="rect">
            <a:avLst/>
          </a:prstGeom>
        </p:spPr>
        <p:txBody>
          <a:bodyPr>
            <a:normAutofit/>
          </a:bodyPr>
          <a:lstStyle>
            <a:lvl1pPr marL="0" indent="0" algn="l">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a:extLst>
              <a:ext uri="{FF2B5EF4-FFF2-40B4-BE49-F238E27FC236}">
                <a16:creationId xmlns:a16="http://schemas.microsoft.com/office/drawing/2014/main" id="{213C2C5B-9A6B-70D3-E2CD-A01F6C3B029A}"/>
              </a:ext>
            </a:extLst>
          </p:cNvPr>
          <p:cNvSpPr>
            <a:spLocks noGrp="1"/>
          </p:cNvSpPr>
          <p:nvPr>
            <p:ph type="sldNum" sz="quarter" idx="12"/>
          </p:nvPr>
        </p:nvSpPr>
        <p:spPr>
          <a:xfrm>
            <a:off x="9448800" y="6466924"/>
            <a:ext cx="2743200" cy="365125"/>
          </a:xfrm>
          <a:prstGeom prst="rect">
            <a:avLst/>
          </a:prstGeom>
        </p:spPr>
        <p:txBody>
          <a:bodyPr/>
          <a:lstStyle>
            <a:lvl1pPr>
              <a:defRPr sz="1600"/>
            </a:lvl1pPr>
          </a:lstStyle>
          <a:p>
            <a:fld id="{A5B931BF-1854-43F1-81EC-B873DA41FD37}" type="slidenum">
              <a:rPr lang="en-GB" smtClean="0"/>
              <a:pPr/>
              <a:t>‹#›</a:t>
            </a:fld>
            <a:endParaRPr lang="en-GB" dirty="0"/>
          </a:p>
        </p:txBody>
      </p:sp>
      <p:sp>
        <p:nvSpPr>
          <p:cNvPr id="13" name="TextBox 12">
            <a:extLst>
              <a:ext uri="{FF2B5EF4-FFF2-40B4-BE49-F238E27FC236}">
                <a16:creationId xmlns:a16="http://schemas.microsoft.com/office/drawing/2014/main" id="{7B2A1EE7-C268-8A6D-E450-7E1A40D3431F}"/>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  </a:t>
            </a:r>
          </a:p>
        </p:txBody>
      </p:sp>
      <p:cxnSp>
        <p:nvCxnSpPr>
          <p:cNvPr id="14" name="Straight Connector 13">
            <a:extLst>
              <a:ext uri="{FF2B5EF4-FFF2-40B4-BE49-F238E27FC236}">
                <a16:creationId xmlns:a16="http://schemas.microsoft.com/office/drawing/2014/main" id="{FBC577D1-911E-EE44-C832-6A5F91D66B67}"/>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1E5E722-228F-A448-F5B7-8FE50997ECC2}"/>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7" name="Picture 16" descr="Text&#10;&#10;Description automatically generated">
            <a:extLst>
              <a:ext uri="{FF2B5EF4-FFF2-40B4-BE49-F238E27FC236}">
                <a16:creationId xmlns:a16="http://schemas.microsoft.com/office/drawing/2014/main" id="{55C48DB5-A3B5-7CC1-EEDC-6F62EAF3BB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1519" y="1076802"/>
            <a:ext cx="11048847" cy="2281528"/>
          </a:xfrm>
          <a:prstGeom prst="rect">
            <a:avLst/>
          </a:prstGeom>
        </p:spPr>
      </p:pic>
    </p:spTree>
    <p:extLst>
      <p:ext uri="{BB962C8B-B14F-4D97-AF65-F5344CB8AC3E}">
        <p14:creationId xmlns:p14="http://schemas.microsoft.com/office/powerpoint/2010/main" val="2611047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2E7B94D-EE1D-AC5E-D525-9C0F5E23AD6E}"/>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D428C787-B2C5-4AE9-CF36-27D556D5189B}"/>
              </a:ext>
            </a:extLst>
          </p:cNvPr>
          <p:cNvSpPr>
            <a:spLocks noGrp="1"/>
          </p:cNvSpPr>
          <p:nvPr>
            <p:ph idx="1"/>
          </p:nvPr>
        </p:nvSpPr>
        <p:spPr>
          <a:xfrm>
            <a:off x="437909" y="1579423"/>
            <a:ext cx="10915891" cy="459754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a:extLst>
              <a:ext uri="{FF2B5EF4-FFF2-40B4-BE49-F238E27FC236}">
                <a16:creationId xmlns:a16="http://schemas.microsoft.com/office/drawing/2014/main" id="{78D06DBB-E4DD-8F3C-F84E-9A208D30B19E}"/>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9331240-B8E6-8188-B5E6-DC013B756D74}"/>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376EEF2A-DCCF-8BD2-EB5E-773E4E4773BE}"/>
              </a:ext>
            </a:extLst>
          </p:cNvPr>
          <p:cNvSpPr/>
          <p:nvPr userDrawn="1"/>
        </p:nvSpPr>
        <p:spPr>
          <a:xfrm>
            <a:off x="0" y="6456117"/>
            <a:ext cx="231599"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lide Number Placeholder 5">
            <a:extLst>
              <a:ext uri="{FF2B5EF4-FFF2-40B4-BE49-F238E27FC236}">
                <a16:creationId xmlns:a16="http://schemas.microsoft.com/office/drawing/2014/main" id="{452E5DC0-C656-D416-3B8D-F04C6521E6A5}"/>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sp>
        <p:nvSpPr>
          <p:cNvPr id="11" name="TextBox 10">
            <a:extLst>
              <a:ext uri="{FF2B5EF4-FFF2-40B4-BE49-F238E27FC236}">
                <a16:creationId xmlns:a16="http://schemas.microsoft.com/office/drawing/2014/main" id="{C38EA664-E9B1-492C-43AA-D76FACE27CB3}"/>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 </a:t>
            </a:r>
          </a:p>
        </p:txBody>
      </p:sp>
      <p:cxnSp>
        <p:nvCxnSpPr>
          <p:cNvPr id="12" name="Straight Connector 11">
            <a:extLst>
              <a:ext uri="{FF2B5EF4-FFF2-40B4-BE49-F238E27FC236}">
                <a16:creationId xmlns:a16="http://schemas.microsoft.com/office/drawing/2014/main" id="{9B674FD0-AF68-673D-7C40-B2A4D9550BE0}"/>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48DBB34-CE40-64FD-437F-DAB3E7320B1A}"/>
              </a:ext>
            </a:extLst>
          </p:cNvPr>
          <p:cNvCxnSpPr>
            <a:cxnSpLocks/>
          </p:cNvCxnSpPr>
          <p:nvPr userDrawn="1"/>
        </p:nvCxnSpPr>
        <p:spPr>
          <a:xfrm>
            <a:off x="234761" y="1289196"/>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6303E6B-9FCC-B698-D03E-99D287C014C5}"/>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6" name="Picture 15" descr="Text&#10;&#10;Description automatically generated">
            <a:extLst>
              <a:ext uri="{FF2B5EF4-FFF2-40B4-BE49-F238E27FC236}">
                <a16:creationId xmlns:a16="http://schemas.microsoft.com/office/drawing/2014/main" id="{8A66F710-C419-B3B5-1D01-9A4F1B2BD6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sp>
        <p:nvSpPr>
          <p:cNvPr id="17" name="Subtitle 2">
            <a:extLst>
              <a:ext uri="{FF2B5EF4-FFF2-40B4-BE49-F238E27FC236}">
                <a16:creationId xmlns:a16="http://schemas.microsoft.com/office/drawing/2014/main" id="{534D80A0-AD9E-3537-2F7F-8F08C5FCB1B0}"/>
              </a:ext>
            </a:extLst>
          </p:cNvPr>
          <p:cNvSpPr>
            <a:spLocks noGrp="1"/>
          </p:cNvSpPr>
          <p:nvPr>
            <p:ph type="subTitle" idx="10" hasCustomPrompt="1"/>
          </p:nvPr>
        </p:nvSpPr>
        <p:spPr>
          <a:xfrm>
            <a:off x="437909" y="281043"/>
            <a:ext cx="9144000" cy="825583"/>
          </a:xfrm>
          <a:prstGeom prst="rect">
            <a:avLst/>
          </a:prstGeom>
        </p:spPr>
        <p:txBody>
          <a:bodyPr>
            <a:normAutofit/>
          </a:bodyPr>
          <a:lstStyle>
            <a:lvl1pPr marL="0" indent="0" algn="l">
              <a:spcBef>
                <a:spcPts val="0"/>
              </a:spcBef>
              <a:buNone/>
              <a:defRPr sz="4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style</a:t>
            </a:r>
            <a:endParaRPr lang="en-GB" dirty="0"/>
          </a:p>
        </p:txBody>
      </p:sp>
    </p:spTree>
    <p:extLst>
      <p:ext uri="{BB962C8B-B14F-4D97-AF65-F5344CB8AC3E}">
        <p14:creationId xmlns:p14="http://schemas.microsoft.com/office/powerpoint/2010/main" val="193137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7E56F2-A962-0F40-0A68-CFEA0C1A0E0F}"/>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8E68ED4-CF24-AC1E-F90A-B17BC214CDF0}"/>
              </a:ext>
            </a:extLst>
          </p:cNvPr>
          <p:cNvSpPr>
            <a:spLocks noGrp="1"/>
          </p:cNvSpPr>
          <p:nvPr>
            <p:ph type="title" hasCustomPrompt="1"/>
          </p:nvPr>
        </p:nvSpPr>
        <p:spPr>
          <a:xfrm>
            <a:off x="831850" y="1709738"/>
            <a:ext cx="10515600" cy="2852737"/>
          </a:xfrm>
          <a:prstGeom prst="rect">
            <a:avLst/>
          </a:prstGeom>
        </p:spPr>
        <p:txBody>
          <a:bodyPr anchor="b"/>
          <a:lstStyle>
            <a:lvl1pPr>
              <a:defRPr sz="6000"/>
            </a:lvl1pPr>
          </a:lstStyle>
          <a:p>
            <a:r>
              <a:rPr lang="en-US" dirty="0"/>
              <a:t>Section heading</a:t>
            </a:r>
            <a:endParaRPr lang="en-GB" dirty="0"/>
          </a:p>
        </p:txBody>
      </p:sp>
      <p:sp>
        <p:nvSpPr>
          <p:cNvPr id="3" name="Text Placeholder 2">
            <a:extLst>
              <a:ext uri="{FF2B5EF4-FFF2-40B4-BE49-F238E27FC236}">
                <a16:creationId xmlns:a16="http://schemas.microsoft.com/office/drawing/2014/main" id="{F96514A0-81DE-8D66-0E0B-518F3DCCF8ED}"/>
              </a:ext>
            </a:extLst>
          </p:cNvPr>
          <p:cNvSpPr>
            <a:spLocks noGrp="1"/>
          </p:cNvSpPr>
          <p:nvPr>
            <p:ph type="body" idx="1" hasCustomPrompt="1"/>
          </p:nvPr>
        </p:nvSpPr>
        <p:spPr>
          <a:xfrm>
            <a:off x="831850" y="471415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subheading</a:t>
            </a:r>
          </a:p>
        </p:txBody>
      </p:sp>
      <p:sp>
        <p:nvSpPr>
          <p:cNvPr id="8" name="Rectangle 7">
            <a:extLst>
              <a:ext uri="{FF2B5EF4-FFF2-40B4-BE49-F238E27FC236}">
                <a16:creationId xmlns:a16="http://schemas.microsoft.com/office/drawing/2014/main" id="{86D5E4EE-4A2B-6369-637D-073E22B133BB}"/>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7D72D365-5923-5D4C-8AC7-842A768FBD5F}"/>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65C43304-51E9-C959-2299-C724F5024C83}"/>
              </a:ext>
            </a:extLst>
          </p:cNvPr>
          <p:cNvSpPr/>
          <p:nvPr userDrawn="1"/>
        </p:nvSpPr>
        <p:spPr>
          <a:xfrm>
            <a:off x="-106014" y="6456117"/>
            <a:ext cx="33761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06A3F0C7-A848-4954-0B9A-FC61CDB09C18}"/>
              </a:ext>
            </a:extLst>
          </p:cNvPr>
          <p:cNvCxnSpPr>
            <a:cxnSpLocks/>
          </p:cNvCxnSpPr>
          <p:nvPr userDrawn="1"/>
        </p:nvCxnSpPr>
        <p:spPr>
          <a:xfrm>
            <a:off x="222114" y="4589463"/>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2B8194D-6E28-7C1A-322F-0760B70B2FCE}"/>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B680479-5EF5-9823-2FA7-99D65ECEB3A5}"/>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039B40B-ABB3-4AEC-1A7C-57E5A8BDB2EC}"/>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 </a:t>
            </a:r>
          </a:p>
        </p:txBody>
      </p:sp>
      <p:sp>
        <p:nvSpPr>
          <p:cNvPr id="15" name="Slide Number Placeholder 5">
            <a:extLst>
              <a:ext uri="{FF2B5EF4-FFF2-40B4-BE49-F238E27FC236}">
                <a16:creationId xmlns:a16="http://schemas.microsoft.com/office/drawing/2014/main" id="{0D28D54A-E523-8DD4-AB08-3EF67E0209A7}"/>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6" name="Picture 15" descr="Text&#10;&#10;Description automatically generated">
            <a:extLst>
              <a:ext uri="{FF2B5EF4-FFF2-40B4-BE49-F238E27FC236}">
                <a16:creationId xmlns:a16="http://schemas.microsoft.com/office/drawing/2014/main" id="{6311E4C0-034B-C9C2-DA2A-789AABE379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spTree>
    <p:extLst>
      <p:ext uri="{BB962C8B-B14F-4D97-AF65-F5344CB8AC3E}">
        <p14:creationId xmlns:p14="http://schemas.microsoft.com/office/powerpoint/2010/main" val="353057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B6B04A2-27A5-FB49-E71B-9F0E90D5B27A}"/>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8C913932-7A62-C797-6CB6-3ACE2D8F9CCA}"/>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E711927F-884E-322B-8551-D7B4CD5DD55F}"/>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50A0DD3E-CA61-1B63-F0EA-3E96197A1265}"/>
              </a:ext>
            </a:extLst>
          </p:cNvPr>
          <p:cNvSpPr/>
          <p:nvPr userDrawn="1"/>
        </p:nvSpPr>
        <p:spPr>
          <a:xfrm>
            <a:off x="0" y="6456117"/>
            <a:ext cx="231599"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a:extLst>
              <a:ext uri="{FF2B5EF4-FFF2-40B4-BE49-F238E27FC236}">
                <a16:creationId xmlns:a16="http://schemas.microsoft.com/office/drawing/2014/main" id="{71663CE1-8EA9-D317-23C0-75CAE5D091C8}"/>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B89BFCB-136A-72EE-DABF-5C9659CC754D}"/>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842DD30-2504-A317-197B-421A99F4B9EE}"/>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16" name="Slide Number Placeholder 5">
            <a:extLst>
              <a:ext uri="{FF2B5EF4-FFF2-40B4-BE49-F238E27FC236}">
                <a16:creationId xmlns:a16="http://schemas.microsoft.com/office/drawing/2014/main" id="{26C43C70-620D-532D-FA19-3EECEC0108CB}"/>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7" name="Picture 16" descr="Text&#10;&#10;Description automatically generated">
            <a:extLst>
              <a:ext uri="{FF2B5EF4-FFF2-40B4-BE49-F238E27FC236}">
                <a16:creationId xmlns:a16="http://schemas.microsoft.com/office/drawing/2014/main" id="{D2949032-FBCB-7FAB-F561-0B32CC7C48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sp>
        <p:nvSpPr>
          <p:cNvPr id="3" name="Content Placeholder 2">
            <a:extLst>
              <a:ext uri="{FF2B5EF4-FFF2-40B4-BE49-F238E27FC236}">
                <a16:creationId xmlns:a16="http://schemas.microsoft.com/office/drawing/2014/main" id="{24D85BB3-A392-05AA-E67A-587655DE7549}"/>
              </a:ext>
            </a:extLst>
          </p:cNvPr>
          <p:cNvSpPr>
            <a:spLocks noGrp="1"/>
          </p:cNvSpPr>
          <p:nvPr>
            <p:ph sz="half" idx="1"/>
          </p:nvPr>
        </p:nvSpPr>
        <p:spPr>
          <a:xfrm>
            <a:off x="437909" y="1604358"/>
            <a:ext cx="5581891" cy="457260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7A975891-51AC-84C1-ACE8-98F00A8D691E}"/>
              </a:ext>
            </a:extLst>
          </p:cNvPr>
          <p:cNvSpPr>
            <a:spLocks noGrp="1"/>
          </p:cNvSpPr>
          <p:nvPr>
            <p:ph sz="half" idx="2"/>
          </p:nvPr>
        </p:nvSpPr>
        <p:spPr>
          <a:xfrm>
            <a:off x="6172200" y="1604358"/>
            <a:ext cx="5581890" cy="457260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8" name="Straight Connector 17">
            <a:extLst>
              <a:ext uri="{FF2B5EF4-FFF2-40B4-BE49-F238E27FC236}">
                <a16:creationId xmlns:a16="http://schemas.microsoft.com/office/drawing/2014/main" id="{4EE9281D-EEB5-1257-72DA-EF2618CDEEE7}"/>
              </a:ext>
            </a:extLst>
          </p:cNvPr>
          <p:cNvCxnSpPr>
            <a:cxnSpLocks/>
          </p:cNvCxnSpPr>
          <p:nvPr userDrawn="1"/>
        </p:nvCxnSpPr>
        <p:spPr>
          <a:xfrm>
            <a:off x="234761" y="1289196"/>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0" name="Subtitle 2">
            <a:extLst>
              <a:ext uri="{FF2B5EF4-FFF2-40B4-BE49-F238E27FC236}">
                <a16:creationId xmlns:a16="http://schemas.microsoft.com/office/drawing/2014/main" id="{A86B2CBC-9479-8116-B259-C1429F5B7B3A}"/>
              </a:ext>
            </a:extLst>
          </p:cNvPr>
          <p:cNvSpPr>
            <a:spLocks noGrp="1"/>
          </p:cNvSpPr>
          <p:nvPr>
            <p:ph type="subTitle" idx="10" hasCustomPrompt="1"/>
          </p:nvPr>
        </p:nvSpPr>
        <p:spPr>
          <a:xfrm>
            <a:off x="437909" y="281043"/>
            <a:ext cx="9144000" cy="825583"/>
          </a:xfrm>
          <a:prstGeom prst="rect">
            <a:avLst/>
          </a:prstGeom>
        </p:spPr>
        <p:txBody>
          <a:bodyPr>
            <a:normAutofit/>
          </a:bodyPr>
          <a:lstStyle>
            <a:lvl1pPr marL="0" indent="0" algn="l">
              <a:spcBef>
                <a:spcPts val="0"/>
              </a:spcBef>
              <a:buNone/>
              <a:defRPr sz="4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style</a:t>
            </a:r>
            <a:endParaRPr lang="en-GB" dirty="0"/>
          </a:p>
        </p:txBody>
      </p:sp>
    </p:spTree>
    <p:extLst>
      <p:ext uri="{BB962C8B-B14F-4D97-AF65-F5344CB8AC3E}">
        <p14:creationId xmlns:p14="http://schemas.microsoft.com/office/powerpoint/2010/main" val="3471485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61AA32D-0B24-35F2-67CE-9F6F8AFE8078}"/>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04ECE443-D028-B10D-AE90-5D67A878C57E}"/>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CD06A43-1A1A-26EC-16C8-E412C98840DF}"/>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3EAD7BF1-D898-C584-5003-0DE02D645AA3}"/>
              </a:ext>
            </a:extLst>
          </p:cNvPr>
          <p:cNvSpPr/>
          <p:nvPr userDrawn="1"/>
        </p:nvSpPr>
        <p:spPr>
          <a:xfrm>
            <a:off x="-290556" y="6456117"/>
            <a:ext cx="522156"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Connector 13">
            <a:extLst>
              <a:ext uri="{FF2B5EF4-FFF2-40B4-BE49-F238E27FC236}">
                <a16:creationId xmlns:a16="http://schemas.microsoft.com/office/drawing/2014/main" id="{851273C0-1A0F-1EB2-8D13-80A5F6A8EE22}"/>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79B53BA-D51E-5684-56F5-D9C2098D3A46}"/>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E479A59-9693-8B13-B4D6-2FF3D99B7940}"/>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17" name="Slide Number Placeholder 5">
            <a:extLst>
              <a:ext uri="{FF2B5EF4-FFF2-40B4-BE49-F238E27FC236}">
                <a16:creationId xmlns:a16="http://schemas.microsoft.com/office/drawing/2014/main" id="{058A79E7-AAFD-32F5-4C8A-26FD5426CF91}"/>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8" name="Picture 17" descr="Text&#10;&#10;Description automatically generated">
            <a:extLst>
              <a:ext uri="{FF2B5EF4-FFF2-40B4-BE49-F238E27FC236}">
                <a16:creationId xmlns:a16="http://schemas.microsoft.com/office/drawing/2014/main" id="{773137B5-E84B-4E25-D5B9-4E582FEFFB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cxnSp>
        <p:nvCxnSpPr>
          <p:cNvPr id="19" name="Straight Connector 18">
            <a:extLst>
              <a:ext uri="{FF2B5EF4-FFF2-40B4-BE49-F238E27FC236}">
                <a16:creationId xmlns:a16="http://schemas.microsoft.com/office/drawing/2014/main" id="{666F04EF-4BFB-74A8-9B31-3870575693BB}"/>
              </a:ext>
            </a:extLst>
          </p:cNvPr>
          <p:cNvCxnSpPr>
            <a:cxnSpLocks/>
          </p:cNvCxnSpPr>
          <p:nvPr userDrawn="1"/>
        </p:nvCxnSpPr>
        <p:spPr>
          <a:xfrm>
            <a:off x="234761" y="1289196"/>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3D6D0591-655E-B61F-035B-9F7EE640ED52}"/>
              </a:ext>
            </a:extLst>
          </p:cNvPr>
          <p:cNvSpPr>
            <a:spLocks noGrp="1"/>
          </p:cNvSpPr>
          <p:nvPr>
            <p:ph type="body" idx="1"/>
          </p:nvPr>
        </p:nvSpPr>
        <p:spPr>
          <a:xfrm>
            <a:off x="437910" y="1518027"/>
            <a:ext cx="5559666" cy="93861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3E1012-101F-13C5-462A-AD6F326AFC43}"/>
              </a:ext>
            </a:extLst>
          </p:cNvPr>
          <p:cNvSpPr>
            <a:spLocks noGrp="1"/>
          </p:cNvSpPr>
          <p:nvPr>
            <p:ph sz="half" idx="2"/>
          </p:nvPr>
        </p:nvSpPr>
        <p:spPr>
          <a:xfrm>
            <a:off x="434736" y="2505075"/>
            <a:ext cx="5562839" cy="368458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3D44F64B-267A-1B81-D836-BCB4ADA1EE37}"/>
              </a:ext>
            </a:extLst>
          </p:cNvPr>
          <p:cNvSpPr>
            <a:spLocks noGrp="1"/>
          </p:cNvSpPr>
          <p:nvPr>
            <p:ph type="body" sz="quarter" idx="3"/>
          </p:nvPr>
        </p:nvSpPr>
        <p:spPr>
          <a:xfrm>
            <a:off x="6172199" y="1518027"/>
            <a:ext cx="5581885" cy="93861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C9D59B-7E9A-C929-1DC6-C7EF0F5B1498}"/>
              </a:ext>
            </a:extLst>
          </p:cNvPr>
          <p:cNvSpPr>
            <a:spLocks noGrp="1"/>
          </p:cNvSpPr>
          <p:nvPr>
            <p:ph sz="quarter" idx="4"/>
          </p:nvPr>
        </p:nvSpPr>
        <p:spPr>
          <a:xfrm>
            <a:off x="6172200" y="2505075"/>
            <a:ext cx="5581884"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1" name="Subtitle 2">
            <a:extLst>
              <a:ext uri="{FF2B5EF4-FFF2-40B4-BE49-F238E27FC236}">
                <a16:creationId xmlns:a16="http://schemas.microsoft.com/office/drawing/2014/main" id="{055EA658-8B5C-D60E-5383-CBD3CDC4927C}"/>
              </a:ext>
            </a:extLst>
          </p:cNvPr>
          <p:cNvSpPr>
            <a:spLocks noGrp="1"/>
          </p:cNvSpPr>
          <p:nvPr>
            <p:ph type="subTitle" idx="10" hasCustomPrompt="1"/>
          </p:nvPr>
        </p:nvSpPr>
        <p:spPr>
          <a:xfrm>
            <a:off x="437909" y="281043"/>
            <a:ext cx="9144000" cy="825583"/>
          </a:xfrm>
          <a:prstGeom prst="rect">
            <a:avLst/>
          </a:prstGeom>
        </p:spPr>
        <p:txBody>
          <a:bodyPr>
            <a:normAutofit/>
          </a:bodyPr>
          <a:lstStyle>
            <a:lvl1pPr marL="0" indent="0" algn="l">
              <a:spcBef>
                <a:spcPts val="0"/>
              </a:spcBef>
              <a:buNone/>
              <a:defRPr sz="4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style</a:t>
            </a:r>
            <a:endParaRPr lang="en-GB" dirty="0"/>
          </a:p>
        </p:txBody>
      </p:sp>
    </p:spTree>
    <p:extLst>
      <p:ext uri="{BB962C8B-B14F-4D97-AF65-F5344CB8AC3E}">
        <p14:creationId xmlns:p14="http://schemas.microsoft.com/office/powerpoint/2010/main" val="312209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CFCA968-FA19-EC93-DC70-6DED6455C04C}"/>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2713257-9ACD-85A9-1E4D-B3C667B765F5}"/>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1D96A4FA-98ED-C95B-5211-9F348539C1CE}"/>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A682CBBB-CB52-28CA-1257-3EC3EB86015E}"/>
              </a:ext>
            </a:extLst>
          </p:cNvPr>
          <p:cNvSpPr/>
          <p:nvPr userDrawn="1"/>
        </p:nvSpPr>
        <p:spPr>
          <a:xfrm>
            <a:off x="-106014" y="6456117"/>
            <a:ext cx="33761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54A5E5A7-DFC4-F0D9-12F8-B7EA391EBEA0}"/>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EC13D54-A323-A6A8-AA3C-55285425A5AC}"/>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05A1169-8026-A20C-4BCE-F5AA244D365C}"/>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13" name="Slide Number Placeholder 5">
            <a:extLst>
              <a:ext uri="{FF2B5EF4-FFF2-40B4-BE49-F238E27FC236}">
                <a16:creationId xmlns:a16="http://schemas.microsoft.com/office/drawing/2014/main" id="{662C4D2E-B780-7E9C-BD66-E0D76882B7D9}"/>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4" name="Picture 13" descr="Text&#10;&#10;Description automatically generated">
            <a:extLst>
              <a:ext uri="{FF2B5EF4-FFF2-40B4-BE49-F238E27FC236}">
                <a16:creationId xmlns:a16="http://schemas.microsoft.com/office/drawing/2014/main" id="{1210DBC9-DC9F-0E0D-2EEB-DE4978E921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cxnSp>
        <p:nvCxnSpPr>
          <p:cNvPr id="15" name="Straight Connector 14">
            <a:extLst>
              <a:ext uri="{FF2B5EF4-FFF2-40B4-BE49-F238E27FC236}">
                <a16:creationId xmlns:a16="http://schemas.microsoft.com/office/drawing/2014/main" id="{84F2CCAC-C1D3-FF25-53C6-4A56A2FD61E4}"/>
              </a:ext>
            </a:extLst>
          </p:cNvPr>
          <p:cNvCxnSpPr>
            <a:cxnSpLocks/>
          </p:cNvCxnSpPr>
          <p:nvPr userDrawn="1"/>
        </p:nvCxnSpPr>
        <p:spPr>
          <a:xfrm>
            <a:off x="234761" y="1289196"/>
            <a:ext cx="11957239"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7" name="Subtitle 2">
            <a:extLst>
              <a:ext uri="{FF2B5EF4-FFF2-40B4-BE49-F238E27FC236}">
                <a16:creationId xmlns:a16="http://schemas.microsoft.com/office/drawing/2014/main" id="{379DAD61-0852-5C04-B704-EDEA56DC8DB0}"/>
              </a:ext>
            </a:extLst>
          </p:cNvPr>
          <p:cNvSpPr>
            <a:spLocks noGrp="1"/>
          </p:cNvSpPr>
          <p:nvPr>
            <p:ph type="subTitle" idx="10" hasCustomPrompt="1"/>
          </p:nvPr>
        </p:nvSpPr>
        <p:spPr>
          <a:xfrm>
            <a:off x="437909" y="281043"/>
            <a:ext cx="9144000" cy="825583"/>
          </a:xfrm>
          <a:prstGeom prst="rect">
            <a:avLst/>
          </a:prstGeom>
        </p:spPr>
        <p:txBody>
          <a:bodyPr>
            <a:normAutofit/>
          </a:bodyPr>
          <a:lstStyle>
            <a:lvl1pPr marL="0" indent="0" algn="l">
              <a:spcBef>
                <a:spcPts val="0"/>
              </a:spcBef>
              <a:buNone/>
              <a:defRPr sz="4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style</a:t>
            </a:r>
            <a:endParaRPr lang="en-GB" dirty="0"/>
          </a:p>
        </p:txBody>
      </p:sp>
    </p:spTree>
    <p:extLst>
      <p:ext uri="{BB962C8B-B14F-4D97-AF65-F5344CB8AC3E}">
        <p14:creationId xmlns:p14="http://schemas.microsoft.com/office/powerpoint/2010/main" val="3988615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26C4B08-E598-D3F9-B105-E46674ADC4C9}"/>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5" name="Rectangle 4">
            <a:extLst>
              <a:ext uri="{FF2B5EF4-FFF2-40B4-BE49-F238E27FC236}">
                <a16:creationId xmlns:a16="http://schemas.microsoft.com/office/drawing/2014/main" id="{FB6F8F8E-0EDB-1A67-09A8-1C64594AB750}"/>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E0F24D61-0FA3-51A5-7234-ECF0077DFFF4}"/>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DABE9E6-F75E-BA2D-1F0A-3C89D7793D3B}"/>
              </a:ext>
            </a:extLst>
          </p:cNvPr>
          <p:cNvSpPr/>
          <p:nvPr userDrawn="1"/>
        </p:nvSpPr>
        <p:spPr>
          <a:xfrm>
            <a:off x="-106014" y="-130330"/>
            <a:ext cx="328128"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D3055E23-0F64-F295-60CE-A069C3A362C3}"/>
              </a:ext>
            </a:extLst>
          </p:cNvPr>
          <p:cNvSpPr/>
          <p:nvPr userDrawn="1"/>
        </p:nvSpPr>
        <p:spPr>
          <a:xfrm>
            <a:off x="-106014" y="6456117"/>
            <a:ext cx="33761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9D8080FF-BE45-9142-EFA4-E53AA0D13DC2}"/>
              </a:ext>
            </a:extLst>
          </p:cNvPr>
          <p:cNvCxnSpPr>
            <a:cxnSpLocks/>
          </p:cNvCxnSpPr>
          <p:nvPr userDrawn="1"/>
        </p:nvCxnSpPr>
        <p:spPr>
          <a:xfrm>
            <a:off x="225287" y="-145774"/>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9FDA5D-5A0D-8D53-D94E-AD58392594FE}"/>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1D3C42E9-0442-7AFA-B66C-3382FC3C2AAB}"/>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3" name="Picture 12" descr="Text&#10;&#10;Description automatically generated">
            <a:extLst>
              <a:ext uri="{FF2B5EF4-FFF2-40B4-BE49-F238E27FC236}">
                <a16:creationId xmlns:a16="http://schemas.microsoft.com/office/drawing/2014/main" id="{7254CC48-2A9D-2048-421C-57B93F20CC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cxnSp>
        <p:nvCxnSpPr>
          <p:cNvPr id="14" name="Straight Connector 13">
            <a:extLst>
              <a:ext uri="{FF2B5EF4-FFF2-40B4-BE49-F238E27FC236}">
                <a16:creationId xmlns:a16="http://schemas.microsoft.com/office/drawing/2014/main" id="{82106464-1880-FCFB-8901-797982C1CD28}"/>
              </a:ext>
            </a:extLst>
          </p:cNvPr>
          <p:cNvCxnSpPr>
            <a:cxnSpLocks/>
          </p:cNvCxnSpPr>
          <p:nvPr userDrawn="1"/>
        </p:nvCxnSpPr>
        <p:spPr>
          <a:xfrm>
            <a:off x="225276" y="720673"/>
            <a:ext cx="11966724"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980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FF70B21-1EC1-191D-FFE2-9E064C94FFF7}"/>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0273D037-B22D-5F07-242D-6E79D447D3C4}"/>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67416A2C-D2C8-8CED-B26E-B54502CBD0AF}"/>
              </a:ext>
            </a:extLst>
          </p:cNvPr>
          <p:cNvSpPr/>
          <p:nvPr userDrawn="1"/>
        </p:nvSpPr>
        <p:spPr>
          <a:xfrm>
            <a:off x="-106014" y="-130330"/>
            <a:ext cx="4862230"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14D6B58E-C81D-FCA0-9C0C-3BF91549CD8B}"/>
              </a:ext>
            </a:extLst>
          </p:cNvPr>
          <p:cNvSpPr/>
          <p:nvPr userDrawn="1"/>
        </p:nvSpPr>
        <p:spPr>
          <a:xfrm>
            <a:off x="-31327" y="6418493"/>
            <a:ext cx="478754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a:extLst>
              <a:ext uri="{FF2B5EF4-FFF2-40B4-BE49-F238E27FC236}">
                <a16:creationId xmlns:a16="http://schemas.microsoft.com/office/drawing/2014/main" id="{8ECFFD05-8F25-06DC-EC0F-518CE875A1FC}"/>
              </a:ext>
            </a:extLst>
          </p:cNvPr>
          <p:cNvCxnSpPr>
            <a:cxnSpLocks/>
          </p:cNvCxnSpPr>
          <p:nvPr userDrawn="1"/>
        </p:nvCxnSpPr>
        <p:spPr>
          <a:xfrm>
            <a:off x="4772025" y="-130330"/>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492241-D9AD-7B9B-5288-A4EBE093F726}"/>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D62C910-5EB5-D27C-F1BB-7540ED935827}"/>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15" name="Slide Number Placeholder 5">
            <a:extLst>
              <a:ext uri="{FF2B5EF4-FFF2-40B4-BE49-F238E27FC236}">
                <a16:creationId xmlns:a16="http://schemas.microsoft.com/office/drawing/2014/main" id="{26BB3548-9999-5556-E5F5-9C21CC1FFD12}"/>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16" name="Picture 15" descr="Text&#10;&#10;Description automatically generated">
            <a:extLst>
              <a:ext uri="{FF2B5EF4-FFF2-40B4-BE49-F238E27FC236}">
                <a16:creationId xmlns:a16="http://schemas.microsoft.com/office/drawing/2014/main" id="{18A6797A-BA47-B1CB-5CD7-D788C2FA24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cxnSp>
        <p:nvCxnSpPr>
          <p:cNvPr id="17" name="Straight Connector 16">
            <a:extLst>
              <a:ext uri="{FF2B5EF4-FFF2-40B4-BE49-F238E27FC236}">
                <a16:creationId xmlns:a16="http://schemas.microsoft.com/office/drawing/2014/main" id="{75C76408-5854-D568-0EEB-67D5A2347D13}"/>
              </a:ext>
            </a:extLst>
          </p:cNvPr>
          <p:cNvCxnSpPr>
            <a:cxnSpLocks/>
          </p:cNvCxnSpPr>
          <p:nvPr userDrawn="1"/>
        </p:nvCxnSpPr>
        <p:spPr>
          <a:xfrm>
            <a:off x="4772025" y="823684"/>
            <a:ext cx="7419975"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F074A82-CB3B-8A1A-22E3-0E94290AA331}"/>
              </a:ext>
            </a:extLst>
          </p:cNvPr>
          <p:cNvSpPr>
            <a:spLocks noGrp="1"/>
          </p:cNvSpPr>
          <p:nvPr>
            <p:ph type="title"/>
          </p:nvPr>
        </p:nvSpPr>
        <p:spPr>
          <a:xfrm>
            <a:off x="358982" y="225159"/>
            <a:ext cx="3932237" cy="1600200"/>
          </a:xfrm>
          <a:prstGeom prst="rect">
            <a:avLst/>
          </a:prstGeom>
        </p:spPr>
        <p:txBody>
          <a:bodyPr anchor="b"/>
          <a:lstStyle>
            <a:lvl1pPr>
              <a:defRPr sz="3200">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CEA0D3E-F4A0-632D-F6CF-9B71B2248D5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66D2C8C1-A39B-2FE2-5EE7-1710F935C1D0}"/>
              </a:ext>
            </a:extLst>
          </p:cNvPr>
          <p:cNvSpPr>
            <a:spLocks noGrp="1"/>
          </p:cNvSpPr>
          <p:nvPr>
            <p:ph type="body" sz="half" idx="2"/>
          </p:nvPr>
        </p:nvSpPr>
        <p:spPr>
          <a:xfrm>
            <a:off x="358982" y="1860220"/>
            <a:ext cx="3932237" cy="3811588"/>
          </a:xfrm>
          <a:prstGeom prst="rect">
            <a:avLst/>
          </a:prstGeo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54265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62259C4E-2FB2-EFF4-B88E-55984BE93E28}"/>
              </a:ext>
            </a:extLst>
          </p:cNvPr>
          <p:cNvSpPr/>
          <p:nvPr userDrawn="1"/>
        </p:nvSpPr>
        <p:spPr>
          <a:xfrm>
            <a:off x="222115" y="540328"/>
            <a:ext cx="11960400" cy="5911885"/>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FB7CAF5A-30C4-39E7-0B27-425E3A814C8C}"/>
              </a:ext>
            </a:extLst>
          </p:cNvPr>
          <p:cNvSpPr/>
          <p:nvPr userDrawn="1"/>
        </p:nvSpPr>
        <p:spPr>
          <a:xfrm>
            <a:off x="0" y="-24313"/>
            <a:ext cx="12198316" cy="744986"/>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1DD0F4DD-06D4-B121-878F-ACA3CD945A64}"/>
              </a:ext>
            </a:extLst>
          </p:cNvPr>
          <p:cNvSpPr/>
          <p:nvPr userDrawn="1"/>
        </p:nvSpPr>
        <p:spPr>
          <a:xfrm>
            <a:off x="-106014" y="-130330"/>
            <a:ext cx="4862230" cy="6548823"/>
          </a:xfrm>
          <a:prstGeom prst="rect">
            <a:avLst/>
          </a:prstGeom>
          <a:solidFill>
            <a:srgbClr val="D10D00"/>
          </a:solidFill>
          <a:ln>
            <a:solidFill>
              <a:srgbClr val="D10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86699D4B-84A1-BE3D-1CF2-0B84BD472BEE}"/>
              </a:ext>
            </a:extLst>
          </p:cNvPr>
          <p:cNvSpPr/>
          <p:nvPr userDrawn="1"/>
        </p:nvSpPr>
        <p:spPr>
          <a:xfrm>
            <a:off x="-31327" y="6418493"/>
            <a:ext cx="4787543" cy="434793"/>
          </a:xfrm>
          <a:prstGeom prst="rect">
            <a:avLst/>
          </a:prstGeom>
          <a:solidFill>
            <a:srgbClr val="EBEDEB"/>
          </a:solidFill>
          <a:ln>
            <a:solidFill>
              <a:srgbClr val="EBED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F1E94E26-E32D-AD72-387B-3AB72481B053}"/>
              </a:ext>
            </a:extLst>
          </p:cNvPr>
          <p:cNvCxnSpPr>
            <a:cxnSpLocks/>
          </p:cNvCxnSpPr>
          <p:nvPr userDrawn="1"/>
        </p:nvCxnSpPr>
        <p:spPr>
          <a:xfrm>
            <a:off x="4772025" y="-130330"/>
            <a:ext cx="0" cy="7036684"/>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F42F151-C2E1-AFED-8231-3BD0DC020950}"/>
              </a:ext>
            </a:extLst>
          </p:cNvPr>
          <p:cNvCxnSpPr>
            <a:cxnSpLocks/>
          </p:cNvCxnSpPr>
          <p:nvPr userDrawn="1"/>
        </p:nvCxnSpPr>
        <p:spPr>
          <a:xfrm>
            <a:off x="-106014" y="6418493"/>
            <a:ext cx="12304338" cy="3"/>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3322675-E24B-B4A7-B1D9-E85B65466289}"/>
              </a:ext>
            </a:extLst>
          </p:cNvPr>
          <p:cNvSpPr txBox="1"/>
          <p:nvPr userDrawn="1"/>
        </p:nvSpPr>
        <p:spPr>
          <a:xfrm>
            <a:off x="314496" y="6487074"/>
            <a:ext cx="3725489" cy="338554"/>
          </a:xfrm>
          <a:prstGeom prst="rect">
            <a:avLst/>
          </a:prstGeom>
          <a:noFill/>
        </p:spPr>
        <p:txBody>
          <a:bodyPr wrap="square" rtlCol="0">
            <a:spAutoFit/>
          </a:bodyPr>
          <a:lstStyle/>
          <a:p>
            <a:r>
              <a:rPr lang="en-GB" sz="1600" dirty="0">
                <a:solidFill>
                  <a:schemeClr val="bg1">
                    <a:lumMod val="50000"/>
                  </a:schemeClr>
                </a:solidFill>
              </a:rPr>
              <a:t>www.strokeguideline.org</a:t>
            </a:r>
          </a:p>
        </p:txBody>
      </p:sp>
      <p:sp>
        <p:nvSpPr>
          <p:cNvPr id="25" name="Slide Number Placeholder 5">
            <a:extLst>
              <a:ext uri="{FF2B5EF4-FFF2-40B4-BE49-F238E27FC236}">
                <a16:creationId xmlns:a16="http://schemas.microsoft.com/office/drawing/2014/main" id="{95E53608-9414-0B5F-7049-01EB973D8DA9}"/>
              </a:ext>
            </a:extLst>
          </p:cNvPr>
          <p:cNvSpPr txBox="1">
            <a:spLocks/>
          </p:cNvSpPr>
          <p:nvPr userDrawn="1"/>
        </p:nvSpPr>
        <p:spPr>
          <a:xfrm>
            <a:off x="9448800" y="646692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B931BF-1854-43F1-81EC-B873DA41FD37}" type="slidenum">
              <a:rPr lang="en-GB" sz="1600" smtClean="0"/>
              <a:pPr/>
              <a:t>‹#›</a:t>
            </a:fld>
            <a:endParaRPr lang="en-GB" sz="1600" dirty="0"/>
          </a:p>
        </p:txBody>
      </p:sp>
      <p:pic>
        <p:nvPicPr>
          <p:cNvPr id="26" name="Picture 25" descr="Text&#10;&#10;Description automatically generated">
            <a:extLst>
              <a:ext uri="{FF2B5EF4-FFF2-40B4-BE49-F238E27FC236}">
                <a16:creationId xmlns:a16="http://schemas.microsoft.com/office/drawing/2014/main" id="{CBD07AE2-B619-4595-966B-70DC6A45A6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35193" y="76245"/>
            <a:ext cx="2742434" cy="566298"/>
          </a:xfrm>
          <a:prstGeom prst="rect">
            <a:avLst/>
          </a:prstGeom>
        </p:spPr>
      </p:pic>
      <p:cxnSp>
        <p:nvCxnSpPr>
          <p:cNvPr id="27" name="Straight Connector 26">
            <a:extLst>
              <a:ext uri="{FF2B5EF4-FFF2-40B4-BE49-F238E27FC236}">
                <a16:creationId xmlns:a16="http://schemas.microsoft.com/office/drawing/2014/main" id="{7FE2F00A-8D21-9019-5269-35842328A9B5}"/>
              </a:ext>
            </a:extLst>
          </p:cNvPr>
          <p:cNvCxnSpPr>
            <a:cxnSpLocks/>
          </p:cNvCxnSpPr>
          <p:nvPr userDrawn="1"/>
        </p:nvCxnSpPr>
        <p:spPr>
          <a:xfrm>
            <a:off x="4772025" y="823684"/>
            <a:ext cx="7419975" cy="0"/>
          </a:xfrm>
          <a:prstGeom prst="line">
            <a:avLst/>
          </a:prstGeom>
          <a:ln w="571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9" name="Content Placeholder 2">
            <a:extLst>
              <a:ext uri="{FF2B5EF4-FFF2-40B4-BE49-F238E27FC236}">
                <a16:creationId xmlns:a16="http://schemas.microsoft.com/office/drawing/2014/main" id="{D213DC03-F70F-32D4-0D0E-103C53B02C0D}"/>
              </a:ext>
            </a:extLst>
          </p:cNvPr>
          <p:cNvSpPr>
            <a:spLocks noGrp="1"/>
          </p:cNvSpPr>
          <p:nvPr>
            <p:ph idx="13"/>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Picture Placeholder 2">
            <a:extLst>
              <a:ext uri="{FF2B5EF4-FFF2-40B4-BE49-F238E27FC236}">
                <a16:creationId xmlns:a16="http://schemas.microsoft.com/office/drawing/2014/main" id="{9BE4CD8D-C607-929E-89F4-427D650D5F43}"/>
              </a:ext>
            </a:extLst>
          </p:cNvPr>
          <p:cNvSpPr>
            <a:spLocks noGrp="1"/>
          </p:cNvSpPr>
          <p:nvPr>
            <p:ph type="pic" idx="1"/>
          </p:nvPr>
        </p:nvSpPr>
        <p:spPr>
          <a:xfrm>
            <a:off x="222114" y="206848"/>
            <a:ext cx="4229570" cy="591188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Tree>
    <p:extLst>
      <p:ext uri="{BB962C8B-B14F-4D97-AF65-F5344CB8AC3E}">
        <p14:creationId xmlns:p14="http://schemas.microsoft.com/office/powerpoint/2010/main" val="126381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34C27D-B302-01B7-9B6B-02EAC3842B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132C83-DDE1-0034-B335-9D42BC788A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C98646-717E-F0D4-F84D-AD25ECDEE8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98613-B827-4BA6-A384-50518CAA4D30}" type="datetimeFigureOut">
              <a:rPr lang="en-GB" smtClean="0"/>
              <a:t>23/03/2023</a:t>
            </a:fld>
            <a:endParaRPr lang="en-GB"/>
          </a:p>
        </p:txBody>
      </p:sp>
      <p:sp>
        <p:nvSpPr>
          <p:cNvPr id="5" name="Footer Placeholder 4">
            <a:extLst>
              <a:ext uri="{FF2B5EF4-FFF2-40B4-BE49-F238E27FC236}">
                <a16:creationId xmlns:a16="http://schemas.microsoft.com/office/drawing/2014/main" id="{0D1F80D8-F7BD-63F7-1D6A-9813DC59B5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B4D31F8-2B97-A119-2C62-BAE7335FA4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931BF-1854-43F1-81EC-B873DA41FD37}" type="slidenum">
              <a:rPr lang="en-GB" smtClean="0"/>
              <a:t>‹#›</a:t>
            </a:fld>
            <a:endParaRPr lang="en-GB"/>
          </a:p>
        </p:txBody>
      </p:sp>
    </p:spTree>
    <p:extLst>
      <p:ext uri="{BB962C8B-B14F-4D97-AF65-F5344CB8AC3E}">
        <p14:creationId xmlns:p14="http://schemas.microsoft.com/office/powerpoint/2010/main" val="3782224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rokeguideline.org/"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7E61241-D4FA-5C18-3CA2-FB5C7CBE0DED}"/>
              </a:ext>
            </a:extLst>
          </p:cNvPr>
          <p:cNvSpPr>
            <a:spLocks noGrp="1"/>
          </p:cNvSpPr>
          <p:nvPr>
            <p:ph type="subTitle" idx="1"/>
          </p:nvPr>
        </p:nvSpPr>
        <p:spPr/>
        <p:txBody>
          <a:bodyPr/>
          <a:lstStyle/>
          <a:p>
            <a:endParaRPr lang="en-US" dirty="0"/>
          </a:p>
          <a:p>
            <a:r>
              <a:rPr lang="en-GB" dirty="0"/>
              <a:t>What’s new in the 2023 edition</a:t>
            </a:r>
          </a:p>
        </p:txBody>
      </p:sp>
    </p:spTree>
    <p:extLst>
      <p:ext uri="{BB962C8B-B14F-4D97-AF65-F5344CB8AC3E}">
        <p14:creationId xmlns:p14="http://schemas.microsoft.com/office/powerpoint/2010/main" val="2422470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14672D-F80C-0DAB-BC07-84945FC1708A}"/>
              </a:ext>
            </a:extLst>
          </p:cNvPr>
          <p:cNvSpPr>
            <a:spLocks noGrp="1"/>
          </p:cNvSpPr>
          <p:nvPr>
            <p:ph idx="1"/>
          </p:nvPr>
        </p:nvSpPr>
        <p:spPr/>
        <p:txBody>
          <a:bodyPr>
            <a:normAutofit lnSpcReduction="10000"/>
          </a:bodyPr>
          <a:lstStyle/>
          <a:p>
            <a:pPr fontAlgn="base">
              <a:lnSpc>
                <a:spcPct val="110000"/>
              </a:lnSpc>
            </a:pPr>
            <a:r>
              <a:rPr lang="en-US" sz="2200" dirty="0">
                <a:solidFill>
                  <a:srgbClr val="000000"/>
                </a:solidFill>
                <a:latin typeface="Calibri" panose="020F0502020204030204" pitchFamily="34" charset="0"/>
              </a:rPr>
              <a:t>People with some upper limb movement, or impaired mobility or balance after stroke, should be offered repetitive task practice as the principal rehabilitation approach, in preference to other therapy approaches including </a:t>
            </a:r>
            <a:r>
              <a:rPr lang="en-US" sz="2200" dirty="0" err="1">
                <a:solidFill>
                  <a:srgbClr val="000000"/>
                </a:solidFill>
                <a:latin typeface="Calibri" panose="020F0502020204030204" pitchFamily="34" charset="0"/>
              </a:rPr>
              <a:t>Bobath</a:t>
            </a:r>
            <a:r>
              <a:rPr lang="en-US" sz="2200" dirty="0">
                <a:solidFill>
                  <a:srgbClr val="000000"/>
                </a:solidFill>
                <a:latin typeface="Calibri" panose="020F0502020204030204" pitchFamily="34" charset="0"/>
              </a:rPr>
              <a:t>. </a:t>
            </a:r>
          </a:p>
          <a:p>
            <a:pPr fontAlgn="base">
              <a:lnSpc>
                <a:spcPct val="110000"/>
              </a:lnSpc>
            </a:pPr>
            <a:r>
              <a:rPr lang="en-US" sz="2200" dirty="0">
                <a:solidFill>
                  <a:srgbClr val="000000"/>
                </a:solidFill>
                <a:latin typeface="Calibri" panose="020F0502020204030204" pitchFamily="34" charset="0"/>
              </a:rPr>
              <a:t>People with mild-moderate arm weakness after stroke may be considered for transcutaneous </a:t>
            </a:r>
            <a:r>
              <a:rPr lang="en-US" sz="2200" dirty="0" err="1">
                <a:solidFill>
                  <a:srgbClr val="000000"/>
                </a:solidFill>
                <a:latin typeface="Calibri" panose="020F0502020204030204" pitchFamily="34" charset="0"/>
              </a:rPr>
              <a:t>vagus</a:t>
            </a:r>
            <a:r>
              <a:rPr lang="en-US" sz="2200" dirty="0">
                <a:solidFill>
                  <a:srgbClr val="000000"/>
                </a:solidFill>
                <a:latin typeface="Calibri" panose="020F0502020204030204" pitchFamily="34" charset="0"/>
              </a:rPr>
              <a:t> nerve stimulation in addition to usual therapy. Implanted </a:t>
            </a:r>
            <a:r>
              <a:rPr lang="en-US" sz="2200" dirty="0" err="1">
                <a:solidFill>
                  <a:srgbClr val="000000"/>
                </a:solidFill>
                <a:latin typeface="Calibri" panose="020F0502020204030204" pitchFamily="34" charset="0"/>
              </a:rPr>
              <a:t>vagus</a:t>
            </a:r>
            <a:r>
              <a:rPr lang="en-US" sz="2200" dirty="0">
                <a:solidFill>
                  <a:srgbClr val="000000"/>
                </a:solidFill>
                <a:latin typeface="Calibri" panose="020F0502020204030204" pitchFamily="34" charset="0"/>
              </a:rPr>
              <a:t> nerve stimulation should only be used in the context of a clinical trial. </a:t>
            </a:r>
          </a:p>
          <a:p>
            <a:pPr fontAlgn="base">
              <a:lnSpc>
                <a:spcPct val="110000"/>
              </a:lnSpc>
            </a:pPr>
            <a:r>
              <a:rPr lang="en-US" sz="2200" dirty="0">
                <a:solidFill>
                  <a:srgbClr val="000000"/>
                </a:solidFill>
                <a:latin typeface="Calibri" panose="020F0502020204030204" pitchFamily="34" charset="0"/>
              </a:rPr>
              <a:t>Stroke rehabilitation services should ensure they have adequate equipment, including the technology requirements to provide telerehabilitation, to enable provision of the treatments recommended within the guideline. </a:t>
            </a:r>
          </a:p>
          <a:p>
            <a:pPr fontAlgn="base">
              <a:lnSpc>
                <a:spcPct val="110000"/>
              </a:lnSpc>
            </a:pPr>
            <a:r>
              <a:rPr lang="en-US" sz="2200" dirty="0">
                <a:solidFill>
                  <a:srgbClr val="000000"/>
                </a:solidFill>
                <a:latin typeface="Calibri" panose="020F0502020204030204" pitchFamily="34" charset="0"/>
              </a:rPr>
              <a:t>Stroke services should consider building links with recreational fitness facilities such as gyms or leisure </a:t>
            </a:r>
            <a:r>
              <a:rPr lang="en-US" sz="2200" dirty="0" err="1">
                <a:solidFill>
                  <a:srgbClr val="000000"/>
                </a:solidFill>
                <a:latin typeface="Calibri" panose="020F0502020204030204" pitchFamily="34" charset="0"/>
              </a:rPr>
              <a:t>centres</a:t>
            </a:r>
            <a:r>
              <a:rPr lang="en-US" sz="2200" dirty="0">
                <a:solidFill>
                  <a:srgbClr val="000000"/>
                </a:solidFill>
                <a:latin typeface="Calibri" panose="020F0502020204030204" pitchFamily="34" charset="0"/>
              </a:rPr>
              <a:t>, or providing equipment in outpatient departments, to enable people with stroke to access treadmills and other relevant fitness equipment. </a:t>
            </a:r>
            <a:endParaRPr lang="en-GB" sz="220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8877BF5B-18FA-50FE-CAEC-AD639B429B43}"/>
              </a:ext>
            </a:extLst>
          </p:cNvPr>
          <p:cNvSpPr>
            <a:spLocks noGrp="1"/>
          </p:cNvSpPr>
          <p:nvPr>
            <p:ph type="subTitle" idx="10"/>
          </p:nvPr>
        </p:nvSpPr>
        <p:spPr/>
        <p:txBody>
          <a:bodyPr>
            <a:normAutofit fontScale="77500" lnSpcReduction="20000"/>
          </a:bodyPr>
          <a:lstStyle/>
          <a:p>
            <a:r>
              <a:rPr lang="en-US" dirty="0"/>
              <a:t>Main changes in rehabilitation and recovery (2)</a:t>
            </a:r>
            <a:endParaRPr lang="en-GB" dirty="0"/>
          </a:p>
        </p:txBody>
      </p:sp>
    </p:spTree>
    <p:extLst>
      <p:ext uri="{BB962C8B-B14F-4D97-AF65-F5344CB8AC3E}">
        <p14:creationId xmlns:p14="http://schemas.microsoft.com/office/powerpoint/2010/main" val="1069504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A51E01-3CF1-BA91-063F-A9B137E896AF}"/>
              </a:ext>
            </a:extLst>
          </p:cNvPr>
          <p:cNvSpPr>
            <a:spLocks noGrp="1"/>
          </p:cNvSpPr>
          <p:nvPr>
            <p:ph idx="1"/>
          </p:nvPr>
        </p:nvSpPr>
        <p:spPr/>
        <p:txBody>
          <a:bodyPr>
            <a:normAutofit/>
          </a:bodyPr>
          <a:lstStyle/>
          <a:p>
            <a:pPr fontAlgn="base">
              <a:lnSpc>
                <a:spcPct val="120000"/>
              </a:lnSpc>
            </a:pPr>
            <a:r>
              <a:rPr lang="en-US" sz="2200" dirty="0">
                <a:solidFill>
                  <a:srgbClr val="000000"/>
                </a:solidFill>
                <a:latin typeface="Calibri" panose="020F0502020204030204" pitchFamily="34" charset="0"/>
              </a:rPr>
              <a:t>People with stroke should be offered cardiorespiratory training or mixed training once they are medically stable, regardless of age, time since stroke and severity of impairment. </a:t>
            </a:r>
          </a:p>
          <a:p>
            <a:pPr fontAlgn="base">
              <a:lnSpc>
                <a:spcPct val="120000"/>
              </a:lnSpc>
            </a:pPr>
            <a:r>
              <a:rPr lang="en-US" sz="2200" dirty="0">
                <a:solidFill>
                  <a:srgbClr val="000000"/>
                </a:solidFill>
                <a:latin typeface="Calibri" panose="020F0502020204030204" pitchFamily="34" charset="0"/>
              </a:rPr>
              <a:t>People with stroke should be assessed and periodically reviewed for post-stroke fatigue, including for factors that might precipitate or exacerbate fatigue (e.g. depression and anxiety, sleep disorders, pain) and these factors should be addressed accordingly. Appropriate time points for review are at discharge from hospital and then at regular intervals, including at 6 months and annually thereafter. </a:t>
            </a:r>
          </a:p>
          <a:p>
            <a:pPr fontAlgn="base">
              <a:lnSpc>
                <a:spcPct val="120000"/>
              </a:lnSpc>
            </a:pPr>
            <a:r>
              <a:rPr lang="en-US" sz="2200" dirty="0">
                <a:solidFill>
                  <a:srgbClr val="000000"/>
                </a:solidFill>
                <a:latin typeface="Calibri" panose="020F0502020204030204" pitchFamily="34" charset="0"/>
              </a:rPr>
              <a:t>People with aphasia after stroke should be given the opportunity to improve their language and communication abilities as frequently and for as long as they continue to make meaningful gains, including access to appropriate practice-based digital therapies. </a:t>
            </a:r>
            <a:endParaRPr lang="en-GB" sz="220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E0B58581-6629-FBC9-8AA6-07977189A86C}"/>
              </a:ext>
            </a:extLst>
          </p:cNvPr>
          <p:cNvSpPr>
            <a:spLocks noGrp="1"/>
          </p:cNvSpPr>
          <p:nvPr>
            <p:ph type="subTitle" idx="10"/>
          </p:nvPr>
        </p:nvSpPr>
        <p:spPr/>
        <p:txBody>
          <a:bodyPr>
            <a:normAutofit fontScale="77500" lnSpcReduction="20000"/>
          </a:bodyPr>
          <a:lstStyle/>
          <a:p>
            <a:r>
              <a:rPr lang="en-US" dirty="0"/>
              <a:t>Main changes in rehabilitation and recovery (3)</a:t>
            </a:r>
            <a:endParaRPr lang="en-GB" dirty="0"/>
          </a:p>
        </p:txBody>
      </p:sp>
    </p:spTree>
    <p:extLst>
      <p:ext uri="{BB962C8B-B14F-4D97-AF65-F5344CB8AC3E}">
        <p14:creationId xmlns:p14="http://schemas.microsoft.com/office/powerpoint/2010/main" val="182389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718250-2237-2723-7542-73C21F5D661C}"/>
              </a:ext>
            </a:extLst>
          </p:cNvPr>
          <p:cNvSpPr>
            <a:spLocks noGrp="1"/>
          </p:cNvSpPr>
          <p:nvPr>
            <p:ph idx="1"/>
          </p:nvPr>
        </p:nvSpPr>
        <p:spPr/>
        <p:txBody>
          <a:bodyPr>
            <a:normAutofit fontScale="92500" lnSpcReduction="20000"/>
          </a:bodyPr>
          <a:lstStyle/>
          <a:p>
            <a:pPr fontAlgn="base">
              <a:lnSpc>
                <a:spcPct val="140000"/>
              </a:lnSpc>
            </a:pPr>
            <a:r>
              <a:rPr lang="en-US" sz="2200" dirty="0">
                <a:solidFill>
                  <a:srgbClr val="000000"/>
                </a:solidFill>
                <a:latin typeface="Calibri" panose="020F0502020204030204" pitchFamily="34" charset="0"/>
              </a:rPr>
              <a:t>Home blood pressure monitoring should be considered for guiding the management of BP-lowering treatment, with a typical home systolic BP target below 125 mmHg. </a:t>
            </a:r>
          </a:p>
          <a:p>
            <a:pPr fontAlgn="base">
              <a:lnSpc>
                <a:spcPct val="140000"/>
              </a:lnSpc>
            </a:pPr>
            <a:r>
              <a:rPr lang="en-US" sz="2200" dirty="0">
                <a:solidFill>
                  <a:srgbClr val="000000"/>
                </a:solidFill>
                <a:latin typeface="Calibri" panose="020F0502020204030204" pitchFamily="34" charset="0"/>
              </a:rPr>
              <a:t>Lipid-lowering treatment for people with </a:t>
            </a:r>
            <a:r>
              <a:rPr lang="en-US" sz="2200" dirty="0" err="1">
                <a:solidFill>
                  <a:srgbClr val="000000"/>
                </a:solidFill>
                <a:latin typeface="Calibri" panose="020F0502020204030204" pitchFamily="34" charset="0"/>
              </a:rPr>
              <a:t>ischaemic</a:t>
            </a:r>
            <a:r>
              <a:rPr lang="en-US" sz="2200" dirty="0">
                <a:solidFill>
                  <a:srgbClr val="000000"/>
                </a:solidFill>
                <a:latin typeface="Calibri" panose="020F0502020204030204" pitchFamily="34" charset="0"/>
              </a:rPr>
              <a:t> stroke or TIA and evidence of atherosclerosis should aim to reduce fasting LDL-cholesterol below 1.8 mmol/L (equivalent to a non-HDL-cholesterol below 2.5 mmol/L in a non-fasting sample). </a:t>
            </a:r>
          </a:p>
          <a:p>
            <a:pPr fontAlgn="base">
              <a:lnSpc>
                <a:spcPct val="140000"/>
              </a:lnSpc>
            </a:pPr>
            <a:r>
              <a:rPr lang="en-US" sz="2200" dirty="0">
                <a:solidFill>
                  <a:srgbClr val="000000"/>
                </a:solidFill>
                <a:latin typeface="Calibri" panose="020F0502020204030204" pitchFamily="34" charset="0"/>
              </a:rPr>
              <a:t>People who have an intracerebral </a:t>
            </a:r>
            <a:r>
              <a:rPr lang="en-US" sz="2200" dirty="0" err="1">
                <a:solidFill>
                  <a:srgbClr val="000000"/>
                </a:solidFill>
                <a:latin typeface="Calibri" panose="020F0502020204030204" pitchFamily="34" charset="0"/>
              </a:rPr>
              <a:t>haemorrhage</a:t>
            </a:r>
            <a:r>
              <a:rPr lang="en-US" sz="2200" dirty="0">
                <a:solidFill>
                  <a:srgbClr val="000000"/>
                </a:solidFill>
                <a:latin typeface="Calibri" panose="020F0502020204030204" pitchFamily="34" charset="0"/>
              </a:rPr>
              <a:t> whilst taking an antithrombotic medication to prevent vascular occlusive events may be considered for restarting antiplatelet treatment. </a:t>
            </a:r>
          </a:p>
          <a:p>
            <a:pPr fontAlgn="base">
              <a:lnSpc>
                <a:spcPct val="140000"/>
              </a:lnSpc>
            </a:pPr>
            <a:r>
              <a:rPr lang="en-US" sz="2200" dirty="0">
                <a:solidFill>
                  <a:srgbClr val="000000"/>
                </a:solidFill>
                <a:latin typeface="Calibri" panose="020F0502020204030204" pitchFamily="34" charset="0"/>
              </a:rPr>
              <a:t>People with </a:t>
            </a:r>
            <a:r>
              <a:rPr lang="en-US" sz="2200" dirty="0" err="1">
                <a:solidFill>
                  <a:srgbClr val="000000"/>
                </a:solidFill>
                <a:latin typeface="Calibri" panose="020F0502020204030204" pitchFamily="34" charset="0"/>
              </a:rPr>
              <a:t>ischaemic</a:t>
            </a:r>
            <a:r>
              <a:rPr lang="en-US" sz="2200" dirty="0">
                <a:solidFill>
                  <a:srgbClr val="000000"/>
                </a:solidFill>
                <a:latin typeface="Calibri" panose="020F0502020204030204" pitchFamily="34" charset="0"/>
              </a:rPr>
              <a:t> stroke and atrial fibrillation or flutter should be considered for anticoagulation within 5 days of onset for mild stroke and may be considered for anticoagulation from 5-14 days of onset for moderate to severe stroke. Wherever possible people in the latter category should be offered participation in a trial of the timing of initiation of anticoagulation after stroke. </a:t>
            </a:r>
          </a:p>
        </p:txBody>
      </p:sp>
      <p:sp>
        <p:nvSpPr>
          <p:cNvPr id="3" name="Subtitle 2">
            <a:extLst>
              <a:ext uri="{FF2B5EF4-FFF2-40B4-BE49-F238E27FC236}">
                <a16:creationId xmlns:a16="http://schemas.microsoft.com/office/drawing/2014/main" id="{59D3D304-881B-F90F-E267-57A8CDD87F7A}"/>
              </a:ext>
            </a:extLst>
          </p:cNvPr>
          <p:cNvSpPr>
            <a:spLocks noGrp="1"/>
          </p:cNvSpPr>
          <p:nvPr>
            <p:ph type="subTitle" idx="10"/>
          </p:nvPr>
        </p:nvSpPr>
        <p:spPr/>
        <p:txBody>
          <a:bodyPr>
            <a:normAutofit fontScale="70000" lnSpcReduction="20000"/>
          </a:bodyPr>
          <a:lstStyle/>
          <a:p>
            <a:r>
              <a:rPr lang="en-US" dirty="0"/>
              <a:t>Main changes in long-term management and  secondary prevention (1)</a:t>
            </a:r>
            <a:endParaRPr lang="en-GB" dirty="0"/>
          </a:p>
        </p:txBody>
      </p:sp>
    </p:spTree>
    <p:extLst>
      <p:ext uri="{BB962C8B-B14F-4D97-AF65-F5344CB8AC3E}">
        <p14:creationId xmlns:p14="http://schemas.microsoft.com/office/powerpoint/2010/main" val="932241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BAB6C2-297A-C47A-E951-8F61523BDFCA}"/>
              </a:ext>
            </a:extLst>
          </p:cNvPr>
          <p:cNvSpPr>
            <a:spLocks noGrp="1"/>
          </p:cNvSpPr>
          <p:nvPr>
            <p:ph idx="1"/>
          </p:nvPr>
        </p:nvSpPr>
        <p:spPr/>
        <p:txBody>
          <a:bodyPr>
            <a:normAutofit fontScale="92500" lnSpcReduction="20000"/>
          </a:bodyPr>
          <a:lstStyle/>
          <a:p>
            <a:pPr fontAlgn="base">
              <a:lnSpc>
                <a:spcPct val="130000"/>
              </a:lnSpc>
            </a:pPr>
            <a:r>
              <a:rPr lang="en-US" sz="2400" dirty="0">
                <a:solidFill>
                  <a:srgbClr val="000000"/>
                </a:solidFill>
                <a:latin typeface="Calibri" panose="020F0502020204030204" pitchFamily="34" charset="0"/>
              </a:rPr>
              <a:t>Selected people below the age of 60 with </a:t>
            </a:r>
            <a:r>
              <a:rPr lang="en-US" sz="2400" dirty="0" err="1">
                <a:solidFill>
                  <a:srgbClr val="000000"/>
                </a:solidFill>
                <a:latin typeface="Calibri" panose="020F0502020204030204" pitchFamily="34" charset="0"/>
              </a:rPr>
              <a:t>ischaemic</a:t>
            </a:r>
            <a:r>
              <a:rPr lang="en-US" sz="2400" dirty="0">
                <a:solidFill>
                  <a:srgbClr val="000000"/>
                </a:solidFill>
                <a:latin typeface="Calibri" panose="020F0502020204030204" pitchFamily="34" charset="0"/>
              </a:rPr>
              <a:t> stroke or TIA of otherwise undetermined </a:t>
            </a:r>
            <a:r>
              <a:rPr lang="en-US" sz="2400" dirty="0" err="1">
                <a:solidFill>
                  <a:srgbClr val="000000"/>
                </a:solidFill>
                <a:latin typeface="Calibri" panose="020F0502020204030204" pitchFamily="34" charset="0"/>
              </a:rPr>
              <a:t>aetiology</a:t>
            </a:r>
            <a:r>
              <a:rPr lang="en-US" sz="2400" dirty="0">
                <a:solidFill>
                  <a:srgbClr val="000000"/>
                </a:solidFill>
                <a:latin typeface="Calibri" panose="020F0502020204030204" pitchFamily="34" charset="0"/>
              </a:rPr>
              <a:t>, in association with a patent foramen </a:t>
            </a:r>
            <a:r>
              <a:rPr lang="en-US" sz="2400" dirty="0" err="1">
                <a:solidFill>
                  <a:srgbClr val="000000"/>
                </a:solidFill>
                <a:latin typeface="Calibri" panose="020F0502020204030204" pitchFamily="34" charset="0"/>
              </a:rPr>
              <a:t>ovale</a:t>
            </a:r>
            <a:r>
              <a:rPr lang="en-US" sz="2400" dirty="0">
                <a:solidFill>
                  <a:srgbClr val="000000"/>
                </a:solidFill>
                <a:latin typeface="Calibri" panose="020F0502020204030204" pitchFamily="34" charset="0"/>
              </a:rPr>
              <a:t> (PFO) and a right-to-left shunt or an atrial septal aneurysm, should be considered for endovascular PFO device closure within 6 months of the index event to prevent recurrent stroke. </a:t>
            </a:r>
            <a:endParaRPr lang="en-GB" sz="2400" dirty="0">
              <a:solidFill>
                <a:srgbClr val="000000"/>
              </a:solidFill>
              <a:latin typeface="Calibri" panose="020F0502020204030204" pitchFamily="34" charset="0"/>
            </a:endParaRPr>
          </a:p>
          <a:p>
            <a:pPr fontAlgn="base">
              <a:lnSpc>
                <a:spcPct val="130000"/>
              </a:lnSpc>
            </a:pPr>
            <a:r>
              <a:rPr lang="en-US" sz="2400" dirty="0">
                <a:solidFill>
                  <a:srgbClr val="000000"/>
                </a:solidFill>
                <a:latin typeface="Calibri" panose="020F0502020204030204" pitchFamily="34" charset="0"/>
              </a:rPr>
              <a:t>People with lobar intracerebral </a:t>
            </a:r>
            <a:r>
              <a:rPr lang="en-US" sz="2400" dirty="0" err="1">
                <a:solidFill>
                  <a:srgbClr val="000000"/>
                </a:solidFill>
                <a:latin typeface="Calibri" panose="020F0502020204030204" pitchFamily="34" charset="0"/>
              </a:rPr>
              <a:t>haemorrhage</a:t>
            </a:r>
            <a:r>
              <a:rPr lang="en-US" sz="2400" dirty="0">
                <a:solidFill>
                  <a:srgbClr val="000000"/>
                </a:solidFill>
                <a:latin typeface="Calibri" panose="020F0502020204030204" pitchFamily="34" charset="0"/>
              </a:rPr>
              <a:t> (ICH) associated with probable cerebral amyloid angiopathy (CAA) may be considered for antiplatelet therapy for the secondary prevention of </a:t>
            </a:r>
            <a:r>
              <a:rPr lang="en-US" sz="2400" dirty="0" err="1">
                <a:solidFill>
                  <a:srgbClr val="000000"/>
                </a:solidFill>
                <a:latin typeface="Calibri" panose="020F0502020204030204" pitchFamily="34" charset="0"/>
              </a:rPr>
              <a:t>vaso</a:t>
            </a:r>
            <a:r>
              <a:rPr lang="en-US" sz="2400" dirty="0">
                <a:solidFill>
                  <a:srgbClr val="000000"/>
                </a:solidFill>
                <a:latin typeface="Calibri" panose="020F0502020204030204" pitchFamily="34" charset="0"/>
              </a:rPr>
              <a:t>-occlusive events, and those with atrial fibrillation (AF) may be considered for oral anticoagulation. Wherever possible these people should be offered participation in a </a:t>
            </a:r>
            <a:r>
              <a:rPr lang="en-US" sz="2400" dirty="0" err="1">
                <a:solidFill>
                  <a:srgbClr val="000000"/>
                </a:solidFill>
                <a:latin typeface="Calibri" panose="020F0502020204030204" pitchFamily="34" charset="0"/>
              </a:rPr>
              <a:t>randomised</a:t>
            </a:r>
            <a:r>
              <a:rPr lang="en-US" sz="2400" dirty="0">
                <a:solidFill>
                  <a:srgbClr val="000000"/>
                </a:solidFill>
                <a:latin typeface="Calibri" panose="020F0502020204030204" pitchFamily="34" charset="0"/>
              </a:rPr>
              <a:t> controlled trial of antithrombotic treatment after ICH associated with CAA. </a:t>
            </a:r>
          </a:p>
          <a:p>
            <a:pPr fontAlgn="base">
              <a:lnSpc>
                <a:spcPct val="130000"/>
              </a:lnSpc>
            </a:pPr>
            <a:r>
              <a:rPr lang="en-US" sz="2400" dirty="0">
                <a:solidFill>
                  <a:srgbClr val="000000"/>
                </a:solidFill>
                <a:latin typeface="Calibri" panose="020F0502020204030204" pitchFamily="34" charset="0"/>
              </a:rPr>
              <a:t>People with CADASIL should be considered for intensive cardiovascular risk factor management, including antiplatelet therapy to prevent secondary vascular events.</a:t>
            </a:r>
          </a:p>
        </p:txBody>
      </p:sp>
      <p:sp>
        <p:nvSpPr>
          <p:cNvPr id="3" name="Subtitle 2">
            <a:extLst>
              <a:ext uri="{FF2B5EF4-FFF2-40B4-BE49-F238E27FC236}">
                <a16:creationId xmlns:a16="http://schemas.microsoft.com/office/drawing/2014/main" id="{2D31C860-7AF7-36DE-A216-46084E6116C2}"/>
              </a:ext>
            </a:extLst>
          </p:cNvPr>
          <p:cNvSpPr>
            <a:spLocks noGrp="1"/>
          </p:cNvSpPr>
          <p:nvPr>
            <p:ph type="subTitle" idx="10"/>
          </p:nvPr>
        </p:nvSpPr>
        <p:spPr/>
        <p:txBody>
          <a:bodyPr>
            <a:normAutofit fontScale="70000" lnSpcReduction="20000"/>
          </a:bodyPr>
          <a:lstStyle/>
          <a:p>
            <a:r>
              <a:rPr lang="en-US" dirty="0"/>
              <a:t>Main changes in long-term management and  secondary prevention (2)</a:t>
            </a:r>
            <a:endParaRPr lang="en-GB" dirty="0"/>
          </a:p>
        </p:txBody>
      </p:sp>
    </p:spTree>
    <p:extLst>
      <p:ext uri="{BB962C8B-B14F-4D97-AF65-F5344CB8AC3E}">
        <p14:creationId xmlns:p14="http://schemas.microsoft.com/office/powerpoint/2010/main" val="2953188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2B5621-DB4B-EF43-53F5-269E0394176B}"/>
              </a:ext>
            </a:extLst>
          </p:cNvPr>
          <p:cNvSpPr>
            <a:spLocks noGrp="1"/>
          </p:cNvSpPr>
          <p:nvPr>
            <p:ph idx="1"/>
          </p:nvPr>
        </p:nvSpPr>
        <p:spPr/>
        <p:txBody>
          <a:bodyPr>
            <a:normAutofit fontScale="85000" lnSpcReduction="10000"/>
          </a:bodyPr>
          <a:lstStyle/>
          <a:p>
            <a:pPr fontAlgn="base">
              <a:lnSpc>
                <a:spcPct val="140000"/>
              </a:lnSpc>
            </a:pPr>
            <a:r>
              <a:rPr lang="en-US" sz="2800" dirty="0">
                <a:solidFill>
                  <a:srgbClr val="000000"/>
                </a:solidFill>
                <a:latin typeface="Calibri" panose="020F0502020204030204" pitchFamily="34" charset="0"/>
              </a:rPr>
              <a:t>In people with </a:t>
            </a:r>
            <a:r>
              <a:rPr lang="en-US" sz="2800" dirty="0" err="1">
                <a:solidFill>
                  <a:srgbClr val="000000"/>
                </a:solidFill>
                <a:latin typeface="Calibri" panose="020F0502020204030204" pitchFamily="34" charset="0"/>
              </a:rPr>
              <a:t>ischaemic</a:t>
            </a:r>
            <a:r>
              <a:rPr lang="en-US" sz="2800" dirty="0">
                <a:solidFill>
                  <a:srgbClr val="000000"/>
                </a:solidFill>
                <a:latin typeface="Calibri" panose="020F0502020204030204" pitchFamily="34" charset="0"/>
              </a:rPr>
              <a:t> stroke or TIA requiring antithrombotic treatment the presence of cerebral microbleeds (regardless of number or distribution) need not preclude the use of such treatment. </a:t>
            </a:r>
          </a:p>
          <a:p>
            <a:pPr fontAlgn="base">
              <a:lnSpc>
                <a:spcPct val="140000"/>
              </a:lnSpc>
            </a:pPr>
            <a:r>
              <a:rPr lang="en-US" sz="2800" dirty="0">
                <a:solidFill>
                  <a:srgbClr val="000000"/>
                </a:solidFill>
                <a:latin typeface="Calibri" panose="020F0502020204030204" pitchFamily="34" charset="0"/>
              </a:rPr>
              <a:t>People with stroke should be offered cardiorespiratory training or mixed training, for at least 30-40 minutes, 3 to 5 times a week for 10-20 weeks regardless of age, time since stroke onset or severity of impairments, guided by their goals and preferences. </a:t>
            </a:r>
          </a:p>
          <a:p>
            <a:pPr fontAlgn="base">
              <a:lnSpc>
                <a:spcPct val="140000"/>
              </a:lnSpc>
            </a:pPr>
            <a:r>
              <a:rPr lang="en-US" sz="2800" dirty="0">
                <a:solidFill>
                  <a:srgbClr val="000000"/>
                </a:solidFill>
                <a:latin typeface="Calibri" panose="020F0502020204030204" pitchFamily="34" charset="0"/>
              </a:rPr>
              <a:t>People with stroke should be supported to develop their own self-management plan, based on their individual needs, goals, preferences and circumstances.</a:t>
            </a:r>
            <a:endParaRPr lang="en-GB" sz="2800" dirty="0">
              <a:solidFill>
                <a:srgbClr val="000000"/>
              </a:solidFill>
              <a:latin typeface="Calibri" panose="020F0502020204030204" pitchFamily="34" charset="0"/>
            </a:endParaRPr>
          </a:p>
          <a:p>
            <a:endParaRPr lang="en-GB" dirty="0"/>
          </a:p>
        </p:txBody>
      </p:sp>
      <p:sp>
        <p:nvSpPr>
          <p:cNvPr id="3" name="Subtitle 2">
            <a:extLst>
              <a:ext uri="{FF2B5EF4-FFF2-40B4-BE49-F238E27FC236}">
                <a16:creationId xmlns:a16="http://schemas.microsoft.com/office/drawing/2014/main" id="{C88A1A69-CF8B-4FC3-A978-05092004E429}"/>
              </a:ext>
            </a:extLst>
          </p:cNvPr>
          <p:cNvSpPr>
            <a:spLocks noGrp="1"/>
          </p:cNvSpPr>
          <p:nvPr>
            <p:ph type="subTitle" idx="10"/>
          </p:nvPr>
        </p:nvSpPr>
        <p:spPr/>
        <p:txBody>
          <a:bodyPr>
            <a:normAutofit fontScale="70000" lnSpcReduction="20000"/>
          </a:bodyPr>
          <a:lstStyle/>
          <a:p>
            <a:r>
              <a:rPr lang="en-US" dirty="0"/>
              <a:t>Main changes in long-term management and  secondary prevention (3)</a:t>
            </a:r>
            <a:endParaRPr lang="en-GB" dirty="0"/>
          </a:p>
        </p:txBody>
      </p:sp>
    </p:spTree>
    <p:extLst>
      <p:ext uri="{BB962C8B-B14F-4D97-AF65-F5344CB8AC3E}">
        <p14:creationId xmlns:p14="http://schemas.microsoft.com/office/powerpoint/2010/main" val="2964202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98758DC-9CB8-18E7-B7AD-AD0661B6B6A2}"/>
              </a:ext>
            </a:extLst>
          </p:cNvPr>
          <p:cNvPicPr>
            <a:picLocks noChangeAspect="1"/>
          </p:cNvPicPr>
          <p:nvPr/>
        </p:nvPicPr>
        <p:blipFill>
          <a:blip r:embed="rId2"/>
          <a:stretch>
            <a:fillRect/>
          </a:stretch>
        </p:blipFill>
        <p:spPr>
          <a:xfrm>
            <a:off x="272562" y="130286"/>
            <a:ext cx="5979633" cy="6129124"/>
          </a:xfrm>
          <a:prstGeom prst="rect">
            <a:avLst/>
          </a:prstGeom>
        </p:spPr>
      </p:pic>
      <p:sp>
        <p:nvSpPr>
          <p:cNvPr id="8" name="Content Placeholder 7">
            <a:extLst>
              <a:ext uri="{FF2B5EF4-FFF2-40B4-BE49-F238E27FC236}">
                <a16:creationId xmlns:a16="http://schemas.microsoft.com/office/drawing/2014/main" id="{C78CFDB3-5A44-55BE-BF72-1BE644F34F60}"/>
              </a:ext>
            </a:extLst>
          </p:cNvPr>
          <p:cNvSpPr>
            <a:spLocks noGrp="1"/>
          </p:cNvSpPr>
          <p:nvPr>
            <p:ph idx="1"/>
          </p:nvPr>
        </p:nvSpPr>
        <p:spPr>
          <a:xfrm>
            <a:off x="437909" y="1579423"/>
            <a:ext cx="11572383" cy="4597540"/>
          </a:xfrm>
        </p:spPr>
        <p:txBody>
          <a:bodyPr>
            <a:normAutofit/>
          </a:bodyPr>
          <a:lstStyle/>
          <a:p>
            <a:pPr marL="0" indent="0" algn="r">
              <a:buNone/>
            </a:pPr>
            <a:r>
              <a:rPr lang="en-US" sz="4000" dirty="0"/>
              <a:t>All this and much more</a:t>
            </a:r>
          </a:p>
          <a:p>
            <a:pPr marL="0" indent="0" algn="r">
              <a:buNone/>
            </a:pPr>
            <a:r>
              <a:rPr lang="en-US" sz="4000" dirty="0"/>
              <a:t>now available at   </a:t>
            </a:r>
          </a:p>
          <a:p>
            <a:pPr marL="0" indent="0" algn="r">
              <a:buNone/>
            </a:pPr>
            <a:r>
              <a:rPr lang="en-US" sz="4000" dirty="0">
                <a:hlinkClick r:id="rId3"/>
              </a:rPr>
              <a:t>www.strokeguideline.org</a:t>
            </a:r>
            <a:endParaRPr lang="en-US" sz="4000" dirty="0"/>
          </a:p>
          <a:p>
            <a:pPr marL="0" indent="0" algn="r">
              <a:buNone/>
            </a:pPr>
            <a:endParaRPr lang="en-US" sz="3200" dirty="0"/>
          </a:p>
          <a:p>
            <a:pPr marL="0" indent="0" algn="r">
              <a:buNone/>
            </a:pPr>
            <a:r>
              <a:rPr lang="en-US" sz="3200" dirty="0"/>
              <a:t>Along with </a:t>
            </a:r>
          </a:p>
          <a:p>
            <a:pPr marL="0" indent="0" algn="r">
              <a:buNone/>
            </a:pPr>
            <a:r>
              <a:rPr lang="en-US" sz="3200" dirty="0"/>
              <a:t>a plain language summary </a:t>
            </a:r>
          </a:p>
          <a:p>
            <a:pPr marL="0" indent="0" algn="r">
              <a:buNone/>
            </a:pPr>
            <a:r>
              <a:rPr lang="en-US" sz="3200" dirty="0"/>
              <a:t>for people affected by stroke</a:t>
            </a:r>
          </a:p>
        </p:txBody>
      </p:sp>
    </p:spTree>
    <p:extLst>
      <p:ext uri="{BB962C8B-B14F-4D97-AF65-F5344CB8AC3E}">
        <p14:creationId xmlns:p14="http://schemas.microsoft.com/office/powerpoint/2010/main" val="3478623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BC5BC6-1271-042C-B89C-62DB6D8D77E3}"/>
              </a:ext>
            </a:extLst>
          </p:cNvPr>
          <p:cNvSpPr>
            <a:spLocks noGrp="1"/>
          </p:cNvSpPr>
          <p:nvPr>
            <p:ph idx="1"/>
          </p:nvPr>
        </p:nvSpPr>
        <p:spPr/>
        <p:txBody>
          <a:bodyPr/>
          <a:lstStyle/>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Three major areas of change</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Main change in scope</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Main changes in </a:t>
            </a:r>
            <a:r>
              <a:rPr lang="en-US" b="0" i="0" u="none" strike="noStrike" dirty="0" err="1">
                <a:solidFill>
                  <a:srgbClr val="000000"/>
                </a:solidFill>
                <a:effectLst/>
                <a:latin typeface="Calibri" panose="020F0502020204030204" pitchFamily="34" charset="0"/>
              </a:rPr>
              <a:t>organisation</a:t>
            </a:r>
            <a:r>
              <a:rPr lang="en-US" b="0" i="0" u="none" strike="noStrike" dirty="0">
                <a:solidFill>
                  <a:srgbClr val="000000"/>
                </a:solidFill>
                <a:effectLst/>
                <a:latin typeface="Calibri" panose="020F0502020204030204" pitchFamily="34" charset="0"/>
              </a:rPr>
              <a:t> of stroke services</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Main changes in acute care</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Main changes in rehabilitation and recovery</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b="0" i="0" u="none" strike="noStrike" dirty="0">
                <a:solidFill>
                  <a:srgbClr val="000000"/>
                </a:solidFill>
                <a:effectLst/>
                <a:latin typeface="Calibri" panose="020F0502020204030204" pitchFamily="34" charset="0"/>
              </a:rPr>
              <a:t>Main changes in long-term management and secondary prevention</a:t>
            </a:r>
            <a:r>
              <a:rPr lang="en-US" b="0" i="0" dirty="0">
                <a:solidFill>
                  <a:srgbClr val="000000"/>
                </a:solidFill>
                <a:effectLst/>
                <a:latin typeface="Calibri" panose="020F0502020204030204" pitchFamily="34" charset="0"/>
              </a:rPr>
              <a:t>​</a:t>
            </a:r>
            <a:endParaRPr lang="en-US" b="0" i="0" dirty="0">
              <a:solidFill>
                <a:srgbClr val="000000"/>
              </a:solidFill>
              <a:effectLst/>
              <a:latin typeface="Arial" panose="020B0604020202020204" pitchFamily="34" charset="0"/>
            </a:endParaRPr>
          </a:p>
          <a:p>
            <a:endParaRPr lang="en-GB" dirty="0"/>
          </a:p>
        </p:txBody>
      </p:sp>
      <p:sp>
        <p:nvSpPr>
          <p:cNvPr id="3" name="Subtitle 2">
            <a:extLst>
              <a:ext uri="{FF2B5EF4-FFF2-40B4-BE49-F238E27FC236}">
                <a16:creationId xmlns:a16="http://schemas.microsoft.com/office/drawing/2014/main" id="{B1013253-B8E4-B26F-1A0D-91CDA9024C6D}"/>
              </a:ext>
            </a:extLst>
          </p:cNvPr>
          <p:cNvSpPr>
            <a:spLocks noGrp="1"/>
          </p:cNvSpPr>
          <p:nvPr>
            <p:ph type="subTitle" idx="10"/>
          </p:nvPr>
        </p:nvSpPr>
        <p:spPr/>
        <p:txBody>
          <a:bodyPr/>
          <a:lstStyle/>
          <a:p>
            <a:r>
              <a:rPr lang="en-US" dirty="0"/>
              <a:t>What’s new in the 2023 edition</a:t>
            </a:r>
            <a:endParaRPr lang="en-GB" dirty="0"/>
          </a:p>
        </p:txBody>
      </p:sp>
    </p:spTree>
    <p:extLst>
      <p:ext uri="{BB962C8B-B14F-4D97-AF65-F5344CB8AC3E}">
        <p14:creationId xmlns:p14="http://schemas.microsoft.com/office/powerpoint/2010/main" val="2532086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34E13C-8482-830E-3914-C9D85307E172}"/>
              </a:ext>
            </a:extLst>
          </p:cNvPr>
          <p:cNvSpPr>
            <a:spLocks noGrp="1"/>
          </p:cNvSpPr>
          <p:nvPr>
            <p:ph idx="1"/>
          </p:nvPr>
        </p:nvSpPr>
        <p:spPr/>
        <p:txBody>
          <a:bodyPr>
            <a:normAutofit/>
          </a:bodyPr>
          <a:lstStyle/>
          <a:p>
            <a:pPr fontAlgn="base"/>
            <a:r>
              <a:rPr lang="en-US" sz="3200" b="0" i="0" dirty="0">
                <a:solidFill>
                  <a:srgbClr val="000000"/>
                </a:solidFill>
                <a:effectLst/>
                <a:latin typeface="Calibri" panose="020F0502020204030204" pitchFamily="34" charset="0"/>
              </a:rPr>
              <a:t>More than half of recommendations are new or updated since 2016 edition</a:t>
            </a:r>
          </a:p>
          <a:p>
            <a:pPr fontAlgn="base"/>
            <a:r>
              <a:rPr lang="en-US" sz="3200" b="0" i="0" dirty="0">
                <a:solidFill>
                  <a:srgbClr val="000000"/>
                </a:solidFill>
                <a:effectLst/>
                <a:latin typeface="Calibri" panose="020F0502020204030204" pitchFamily="34" charset="0"/>
              </a:rPr>
              <a:t>Big changes in evidence base means significant updates in three main areas: </a:t>
            </a:r>
            <a:endParaRPr lang="en-US" sz="3200" b="0" i="0" dirty="0">
              <a:solidFill>
                <a:srgbClr val="000000"/>
              </a:solidFill>
              <a:effectLst/>
              <a:latin typeface="Segoe UI" panose="020B0502040204020203" pitchFamily="34" charset="0"/>
            </a:endParaRPr>
          </a:p>
          <a:p>
            <a:pPr lvl="1" fontAlgn="base"/>
            <a:r>
              <a:rPr lang="en-US" dirty="0">
                <a:solidFill>
                  <a:srgbClr val="000000"/>
                </a:solidFill>
                <a:latin typeface="Calibri" panose="020F0502020204030204" pitchFamily="34" charset="0"/>
              </a:rPr>
              <a:t>B</a:t>
            </a:r>
            <a:r>
              <a:rPr lang="en-US" b="0" i="0" dirty="0">
                <a:solidFill>
                  <a:srgbClr val="000000"/>
                </a:solidFill>
                <a:effectLst/>
                <a:latin typeface="Calibri" panose="020F0502020204030204" pitchFamily="34" charset="0"/>
              </a:rPr>
              <a:t>ig expansion of patient groups eligible for thrombolysis and thrombectomy  </a:t>
            </a:r>
          </a:p>
          <a:p>
            <a:pPr lvl="1" fontAlgn="base"/>
            <a:r>
              <a:rPr lang="en-US" b="0" i="0" dirty="0">
                <a:solidFill>
                  <a:srgbClr val="000000"/>
                </a:solidFill>
                <a:effectLst/>
                <a:latin typeface="Calibri" panose="020F0502020204030204" pitchFamily="34" charset="0"/>
              </a:rPr>
              <a:t>More intensive interventions in secondary prevention – antiplatelets, cholesterol, blood pressure </a:t>
            </a:r>
          </a:p>
          <a:p>
            <a:pPr lvl="1" fontAlgn="base"/>
            <a:r>
              <a:rPr lang="en-US" b="0" i="0" dirty="0">
                <a:solidFill>
                  <a:srgbClr val="000000"/>
                </a:solidFill>
                <a:effectLst/>
                <a:latin typeface="Calibri" panose="020F0502020204030204" pitchFamily="34" charset="0"/>
              </a:rPr>
              <a:t>More intensive rehab in hospital and at home to promote motor and language recovery  </a:t>
            </a:r>
          </a:p>
          <a:p>
            <a:pPr fontAlgn="base"/>
            <a:r>
              <a:rPr lang="en-US" dirty="0">
                <a:solidFill>
                  <a:srgbClr val="000000"/>
                </a:solidFill>
                <a:latin typeface="Calibri" panose="020F0502020204030204" pitchFamily="34" charset="0"/>
              </a:rPr>
              <a:t>Main changes across whole guideline in more detail on next slides.</a:t>
            </a:r>
            <a:endParaRPr lang="en-US" b="0" i="0" dirty="0">
              <a:solidFill>
                <a:srgbClr val="000000"/>
              </a:solidFill>
              <a:effectLst/>
              <a:latin typeface="Calibri" panose="020F0502020204030204" pitchFamily="34" charset="0"/>
            </a:endParaRPr>
          </a:p>
          <a:p>
            <a:endParaRPr lang="en-GB" dirty="0"/>
          </a:p>
        </p:txBody>
      </p:sp>
      <p:sp>
        <p:nvSpPr>
          <p:cNvPr id="3" name="Subtitle 2">
            <a:extLst>
              <a:ext uri="{FF2B5EF4-FFF2-40B4-BE49-F238E27FC236}">
                <a16:creationId xmlns:a16="http://schemas.microsoft.com/office/drawing/2014/main" id="{7FF61343-7040-A43E-40DA-FB40E693B7DC}"/>
              </a:ext>
            </a:extLst>
          </p:cNvPr>
          <p:cNvSpPr>
            <a:spLocks noGrp="1"/>
          </p:cNvSpPr>
          <p:nvPr>
            <p:ph type="subTitle" idx="10"/>
          </p:nvPr>
        </p:nvSpPr>
        <p:spPr/>
        <p:txBody>
          <a:bodyPr/>
          <a:lstStyle/>
          <a:p>
            <a:r>
              <a:rPr lang="en-US" dirty="0"/>
              <a:t>Three major areas of change</a:t>
            </a:r>
            <a:endParaRPr lang="en-GB" dirty="0"/>
          </a:p>
        </p:txBody>
      </p:sp>
    </p:spTree>
    <p:extLst>
      <p:ext uri="{BB962C8B-B14F-4D97-AF65-F5344CB8AC3E}">
        <p14:creationId xmlns:p14="http://schemas.microsoft.com/office/powerpoint/2010/main" val="25268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7FB221-8955-0BC6-CBA0-31E1FED38360}"/>
              </a:ext>
            </a:extLst>
          </p:cNvPr>
          <p:cNvSpPr>
            <a:spLocks noGrp="1"/>
          </p:cNvSpPr>
          <p:nvPr>
            <p:ph sz="half" idx="1"/>
          </p:nvPr>
        </p:nvSpPr>
        <p:spPr/>
        <p:txBody>
          <a:bodyPr>
            <a:normAutofit/>
          </a:bodyPr>
          <a:lstStyle/>
          <a:p>
            <a:r>
              <a:rPr lang="en-US" b="0" i="0" dirty="0">
                <a:solidFill>
                  <a:srgbClr val="000000"/>
                </a:solidFill>
                <a:effectLst/>
                <a:latin typeface="Calibri" panose="020F0502020204030204" pitchFamily="34" charset="0"/>
              </a:rPr>
              <a:t>‘</a:t>
            </a:r>
            <a:r>
              <a:rPr lang="en-US" dirty="0">
                <a:solidFill>
                  <a:srgbClr val="000000"/>
                </a:solidFill>
                <a:latin typeface="Calibri" panose="020F0502020204030204" pitchFamily="34" charset="0"/>
              </a:rPr>
              <a:t>F</a:t>
            </a:r>
            <a:r>
              <a:rPr lang="en-US" b="0" i="0" dirty="0">
                <a:solidFill>
                  <a:srgbClr val="000000"/>
                </a:solidFill>
                <a:effectLst/>
                <a:latin typeface="Calibri" panose="020F0502020204030204" pitchFamily="34" charset="0"/>
              </a:rPr>
              <a:t>ive nations’ guideline for first time, covering:</a:t>
            </a:r>
          </a:p>
          <a:p>
            <a:pPr lvl="1"/>
            <a:r>
              <a:rPr lang="en-US" dirty="0">
                <a:solidFill>
                  <a:srgbClr val="000000"/>
                </a:solidFill>
                <a:latin typeface="Calibri" panose="020F0502020204030204" pitchFamily="34" charset="0"/>
              </a:rPr>
              <a:t>England</a:t>
            </a:r>
          </a:p>
          <a:p>
            <a:pPr lvl="1"/>
            <a:r>
              <a:rPr lang="en-US" b="0" i="0" dirty="0">
                <a:solidFill>
                  <a:srgbClr val="000000"/>
                </a:solidFill>
                <a:effectLst/>
                <a:latin typeface="Calibri" panose="020F0502020204030204" pitchFamily="34" charset="0"/>
              </a:rPr>
              <a:t>Wales</a:t>
            </a:r>
          </a:p>
          <a:p>
            <a:pPr lvl="1"/>
            <a:r>
              <a:rPr lang="en-US" dirty="0">
                <a:solidFill>
                  <a:srgbClr val="000000"/>
                </a:solidFill>
                <a:latin typeface="Calibri" panose="020F0502020204030204" pitchFamily="34" charset="0"/>
              </a:rPr>
              <a:t>Scotland</a:t>
            </a:r>
          </a:p>
          <a:p>
            <a:pPr lvl="1"/>
            <a:r>
              <a:rPr lang="en-US" b="0" i="0" dirty="0">
                <a:solidFill>
                  <a:srgbClr val="000000"/>
                </a:solidFill>
                <a:effectLst/>
                <a:latin typeface="Calibri" panose="020F0502020204030204" pitchFamily="34" charset="0"/>
              </a:rPr>
              <a:t>Northern Ireland</a:t>
            </a:r>
          </a:p>
          <a:p>
            <a:pPr lvl="1"/>
            <a:r>
              <a:rPr lang="en-US" dirty="0">
                <a:solidFill>
                  <a:srgbClr val="000000"/>
                </a:solidFill>
                <a:latin typeface="Calibri" panose="020F0502020204030204" pitchFamily="34" charset="0"/>
              </a:rPr>
              <a:t>Republic of Ireland</a:t>
            </a:r>
            <a:endParaRPr lang="en-GB" dirty="0"/>
          </a:p>
        </p:txBody>
      </p:sp>
      <p:sp>
        <p:nvSpPr>
          <p:cNvPr id="4" name="Content Placeholder 3">
            <a:extLst>
              <a:ext uri="{FF2B5EF4-FFF2-40B4-BE49-F238E27FC236}">
                <a16:creationId xmlns:a16="http://schemas.microsoft.com/office/drawing/2014/main" id="{0F9A2DEE-650C-8BAD-1B77-2BB071FD346F}"/>
              </a:ext>
            </a:extLst>
          </p:cNvPr>
          <p:cNvSpPr>
            <a:spLocks noGrp="1"/>
          </p:cNvSpPr>
          <p:nvPr>
            <p:ph sz="half" idx="2"/>
          </p:nvPr>
        </p:nvSpPr>
        <p:spPr/>
        <p:txBody>
          <a:bodyPr/>
          <a:lstStyle/>
          <a:p>
            <a:r>
              <a:rPr lang="en-US" dirty="0"/>
              <a:t>Endorsed for use in clinical practice by:</a:t>
            </a:r>
          </a:p>
          <a:p>
            <a:pPr lvl="1"/>
            <a:r>
              <a:rPr lang="en-US" dirty="0">
                <a:solidFill>
                  <a:srgbClr val="000000"/>
                </a:solidFill>
                <a:latin typeface="Calibri" panose="020F0502020204030204" pitchFamily="34" charset="0"/>
              </a:rPr>
              <a:t>Royal College of Physicians of London</a:t>
            </a:r>
          </a:p>
          <a:p>
            <a:pPr lvl="1"/>
            <a:r>
              <a:rPr lang="en-US" dirty="0">
                <a:solidFill>
                  <a:srgbClr val="000000"/>
                </a:solidFill>
                <a:latin typeface="Calibri" panose="020F0502020204030204" pitchFamily="34" charset="0"/>
              </a:rPr>
              <a:t>Scottish Intercollegiate Guidelines Network (SIGN)</a:t>
            </a:r>
          </a:p>
          <a:p>
            <a:pPr lvl="1"/>
            <a:r>
              <a:rPr lang="en-US" dirty="0">
                <a:solidFill>
                  <a:srgbClr val="000000"/>
                </a:solidFill>
                <a:latin typeface="Calibri" panose="020F0502020204030204" pitchFamily="34" charset="0"/>
              </a:rPr>
              <a:t>Royal College of Physicians of Ireland</a:t>
            </a:r>
          </a:p>
          <a:p>
            <a:pPr lvl="1"/>
            <a:endParaRPr lang="en-US" dirty="0">
              <a:solidFill>
                <a:srgbClr val="000000"/>
              </a:solidFill>
              <a:latin typeface="Calibri" panose="020F0502020204030204" pitchFamily="34" charset="0"/>
            </a:endParaRPr>
          </a:p>
          <a:p>
            <a:pPr marL="457200" lvl="1" indent="0">
              <a:buNone/>
            </a:pPr>
            <a:endParaRPr lang="en-GB" dirty="0"/>
          </a:p>
        </p:txBody>
      </p:sp>
      <p:sp>
        <p:nvSpPr>
          <p:cNvPr id="3" name="Subtitle 2">
            <a:extLst>
              <a:ext uri="{FF2B5EF4-FFF2-40B4-BE49-F238E27FC236}">
                <a16:creationId xmlns:a16="http://schemas.microsoft.com/office/drawing/2014/main" id="{183C2BF2-567F-0717-42D2-B2B5F1EB2A15}"/>
              </a:ext>
            </a:extLst>
          </p:cNvPr>
          <p:cNvSpPr>
            <a:spLocks noGrp="1"/>
          </p:cNvSpPr>
          <p:nvPr>
            <p:ph type="subTitle" idx="10"/>
          </p:nvPr>
        </p:nvSpPr>
        <p:spPr/>
        <p:txBody>
          <a:bodyPr/>
          <a:lstStyle/>
          <a:p>
            <a:r>
              <a:rPr lang="en-US" dirty="0"/>
              <a:t>Main change in scope</a:t>
            </a:r>
            <a:endParaRPr lang="en-GB" dirty="0"/>
          </a:p>
        </p:txBody>
      </p:sp>
      <p:pic>
        <p:nvPicPr>
          <p:cNvPr id="6" name="Picture 5">
            <a:extLst>
              <a:ext uri="{FF2B5EF4-FFF2-40B4-BE49-F238E27FC236}">
                <a16:creationId xmlns:a16="http://schemas.microsoft.com/office/drawing/2014/main" id="{FE4C163D-D6BD-09A8-CEC4-580DB253F0B0}"/>
              </a:ext>
            </a:extLst>
          </p:cNvPr>
          <p:cNvPicPr>
            <a:picLocks noChangeAspect="1"/>
          </p:cNvPicPr>
          <p:nvPr/>
        </p:nvPicPr>
        <p:blipFill>
          <a:blip r:embed="rId2"/>
          <a:stretch>
            <a:fillRect/>
          </a:stretch>
        </p:blipFill>
        <p:spPr>
          <a:xfrm>
            <a:off x="3018692" y="4738687"/>
            <a:ext cx="7086600" cy="1266825"/>
          </a:xfrm>
          <a:prstGeom prst="rect">
            <a:avLst/>
          </a:prstGeom>
        </p:spPr>
      </p:pic>
    </p:spTree>
    <p:extLst>
      <p:ext uri="{BB962C8B-B14F-4D97-AF65-F5344CB8AC3E}">
        <p14:creationId xmlns:p14="http://schemas.microsoft.com/office/powerpoint/2010/main" val="4195729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42737C6-B784-7B78-718A-67388C9480A5}"/>
              </a:ext>
            </a:extLst>
          </p:cNvPr>
          <p:cNvSpPr>
            <a:spLocks noGrp="1"/>
          </p:cNvSpPr>
          <p:nvPr>
            <p:ph idx="1"/>
          </p:nvPr>
        </p:nvSpPr>
        <p:spPr/>
        <p:txBody>
          <a:bodyPr>
            <a:normAutofit fontScale="92500" lnSpcReduction="10000"/>
          </a:bodyPr>
          <a:lstStyle/>
          <a:p>
            <a:pPr fontAlgn="base">
              <a:lnSpc>
                <a:spcPct val="100000"/>
              </a:lnSpc>
            </a:pPr>
            <a:r>
              <a:rPr lang="en-US" dirty="0">
                <a:solidFill>
                  <a:srgbClr val="000000"/>
                </a:solidFill>
                <a:latin typeface="Calibri" panose="020F0502020204030204" pitchFamily="34" charset="0"/>
              </a:rPr>
              <a:t>Updated recommended levels of specialist medical, nursing &amp; rehabilitation staff for hyperacute, acute &amp; rehabilitation stroke services </a:t>
            </a:r>
          </a:p>
          <a:p>
            <a:pPr fontAlgn="base">
              <a:lnSpc>
                <a:spcPct val="100000"/>
              </a:lnSpc>
            </a:pPr>
            <a:r>
              <a:rPr lang="en-US" dirty="0">
                <a:solidFill>
                  <a:srgbClr val="000000"/>
                </a:solidFill>
                <a:latin typeface="Calibri" panose="020F0502020204030204" pitchFamily="34" charset="0"/>
              </a:rPr>
              <a:t>A stroke rehabilitation unit should have access to a consultant </a:t>
            </a:r>
            <a:r>
              <a:rPr lang="en-US" dirty="0" err="1">
                <a:solidFill>
                  <a:srgbClr val="000000"/>
                </a:solidFill>
                <a:latin typeface="Calibri" panose="020F0502020204030204" pitchFamily="34" charset="0"/>
              </a:rPr>
              <a:t>specialising</a:t>
            </a:r>
            <a:r>
              <a:rPr lang="en-US" dirty="0">
                <a:solidFill>
                  <a:srgbClr val="000000"/>
                </a:solidFill>
                <a:latin typeface="Calibri" panose="020F0502020204030204" pitchFamily="34" charset="0"/>
              </a:rPr>
              <a:t> in stroke rehabilitation (medical or non-medical, i.e. nurse or therapist, where professional regulation permits).  </a:t>
            </a:r>
          </a:p>
          <a:p>
            <a:pPr fontAlgn="base">
              <a:lnSpc>
                <a:spcPct val="100000"/>
              </a:lnSpc>
            </a:pPr>
            <a:r>
              <a:rPr lang="en-US" dirty="0">
                <a:solidFill>
                  <a:srgbClr val="000000"/>
                </a:solidFill>
                <a:latin typeface="Calibri" panose="020F0502020204030204" pitchFamily="34" charset="0"/>
              </a:rPr>
              <a:t>Stroke rehabilitation units with non-medical consultant leadership should have daily medical cover (ward doctors, GPs), enabling admissions and discharges 7 days a week.  </a:t>
            </a:r>
          </a:p>
          <a:p>
            <a:pPr fontAlgn="base">
              <a:lnSpc>
                <a:spcPct val="100000"/>
              </a:lnSpc>
            </a:pPr>
            <a:r>
              <a:rPr lang="en-US" dirty="0">
                <a:solidFill>
                  <a:srgbClr val="000000"/>
                </a:solidFill>
                <a:latin typeface="Calibri" panose="020F0502020204030204" pitchFamily="34" charset="0"/>
              </a:rPr>
              <a:t>People undergoing rehabilitation after stroke who are not eligible for early supported discharge should be referred to community stroke rehabilitation if they have ongoing rehabilitation needs when transferred from hospital. </a:t>
            </a:r>
          </a:p>
        </p:txBody>
      </p:sp>
      <p:sp>
        <p:nvSpPr>
          <p:cNvPr id="4" name="Subtitle 3">
            <a:extLst>
              <a:ext uri="{FF2B5EF4-FFF2-40B4-BE49-F238E27FC236}">
                <a16:creationId xmlns:a16="http://schemas.microsoft.com/office/drawing/2014/main" id="{32E79969-D383-F850-E2DD-29C93C5198AA}"/>
              </a:ext>
            </a:extLst>
          </p:cNvPr>
          <p:cNvSpPr>
            <a:spLocks noGrp="1"/>
          </p:cNvSpPr>
          <p:nvPr>
            <p:ph type="subTitle" idx="10"/>
          </p:nvPr>
        </p:nvSpPr>
        <p:spPr/>
        <p:txBody>
          <a:bodyPr>
            <a:normAutofit fontScale="77500" lnSpcReduction="20000"/>
          </a:bodyPr>
          <a:lstStyle/>
          <a:p>
            <a:r>
              <a:rPr lang="en-US" dirty="0"/>
              <a:t>Main changes in </a:t>
            </a:r>
            <a:r>
              <a:rPr lang="en-US" dirty="0" err="1"/>
              <a:t>organisation</a:t>
            </a:r>
            <a:r>
              <a:rPr lang="en-US" dirty="0"/>
              <a:t> of stroke services (1)</a:t>
            </a:r>
            <a:endParaRPr lang="en-GB" dirty="0"/>
          </a:p>
        </p:txBody>
      </p:sp>
    </p:spTree>
    <p:extLst>
      <p:ext uri="{BB962C8B-B14F-4D97-AF65-F5344CB8AC3E}">
        <p14:creationId xmlns:p14="http://schemas.microsoft.com/office/powerpoint/2010/main" val="3167045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0F962D-3342-6797-830B-F623BCB1FCD7}"/>
              </a:ext>
            </a:extLst>
          </p:cNvPr>
          <p:cNvSpPr>
            <a:spLocks noGrp="1"/>
          </p:cNvSpPr>
          <p:nvPr>
            <p:ph idx="1"/>
          </p:nvPr>
        </p:nvSpPr>
        <p:spPr/>
        <p:txBody>
          <a:bodyPr/>
          <a:lstStyle/>
          <a:p>
            <a:pPr algn="l" rtl="0" fontAlgn="base"/>
            <a:r>
              <a:rPr lang="en-US" sz="2800" b="0" i="0" dirty="0">
                <a:solidFill>
                  <a:srgbClr val="000000"/>
                </a:solidFill>
                <a:effectLst/>
                <a:latin typeface="Calibri" panose="020F0502020204030204" pitchFamily="34" charset="0"/>
              </a:rPr>
              <a:t>The intensity and duration of intervention provided by the community stroke rehabilitation team should be established between the stroke specialist and the person with stroke and be based on clinical need tailored to goals and outcomes.  </a:t>
            </a:r>
            <a:endParaRPr lang="en-US" b="0" i="0" dirty="0">
              <a:solidFill>
                <a:srgbClr val="000000"/>
              </a:solidFill>
              <a:effectLst/>
              <a:latin typeface="Segoe UI" panose="020B0502040204020203" pitchFamily="34" charset="0"/>
            </a:endParaRPr>
          </a:p>
          <a:p>
            <a:pPr algn="l" rtl="0" fontAlgn="base"/>
            <a:r>
              <a:rPr lang="en-US" sz="2800" b="0" i="0" dirty="0">
                <a:solidFill>
                  <a:srgbClr val="000000"/>
                </a:solidFill>
                <a:effectLst/>
                <a:latin typeface="Calibri" panose="020F0502020204030204" pitchFamily="34" charset="0"/>
              </a:rPr>
              <a:t>A multidisciplinary service providing early supported discharge and community stroke rehabilitation should adopt a minimum core team structure. </a:t>
            </a:r>
            <a:endParaRPr lang="en-US" b="0" i="0" dirty="0">
              <a:solidFill>
                <a:srgbClr val="000000"/>
              </a:solidFill>
              <a:effectLst/>
              <a:latin typeface="Segoe UI" panose="020B0502040204020203" pitchFamily="34" charset="0"/>
            </a:endParaRPr>
          </a:p>
          <a:p>
            <a:pPr algn="l" rtl="0" fontAlgn="base"/>
            <a:r>
              <a:rPr lang="en-US" sz="2800" b="0" i="0" dirty="0">
                <a:solidFill>
                  <a:srgbClr val="000000"/>
                </a:solidFill>
                <a:effectLst/>
                <a:latin typeface="Calibri" panose="020F0502020204030204" pitchFamily="34" charset="0"/>
              </a:rPr>
              <a:t>In the case of people with stroke with limited life expectancy, the multidisciplinary team should establish whether there is any existing documentation of the patient’s wishes regarding management of risks associated with continued eating and drinking.</a:t>
            </a:r>
            <a:endParaRPr lang="en-GB" dirty="0"/>
          </a:p>
          <a:p>
            <a:endParaRPr lang="en-GB" dirty="0"/>
          </a:p>
        </p:txBody>
      </p:sp>
      <p:sp>
        <p:nvSpPr>
          <p:cNvPr id="3" name="Subtitle 2">
            <a:extLst>
              <a:ext uri="{FF2B5EF4-FFF2-40B4-BE49-F238E27FC236}">
                <a16:creationId xmlns:a16="http://schemas.microsoft.com/office/drawing/2014/main" id="{F7576EEF-2F04-82EB-D921-8FE87DFA079B}"/>
              </a:ext>
            </a:extLst>
          </p:cNvPr>
          <p:cNvSpPr>
            <a:spLocks noGrp="1"/>
          </p:cNvSpPr>
          <p:nvPr>
            <p:ph type="subTitle" idx="10"/>
          </p:nvPr>
        </p:nvSpPr>
        <p:spPr/>
        <p:txBody>
          <a:bodyPr>
            <a:normAutofit fontScale="77500" lnSpcReduction="20000"/>
          </a:bodyPr>
          <a:lstStyle/>
          <a:p>
            <a:r>
              <a:rPr lang="en-US" dirty="0"/>
              <a:t>Main changes in </a:t>
            </a:r>
            <a:r>
              <a:rPr lang="en-US" dirty="0" err="1"/>
              <a:t>organisation</a:t>
            </a:r>
            <a:r>
              <a:rPr lang="en-US" dirty="0"/>
              <a:t> of stroke services (2)</a:t>
            </a:r>
            <a:endParaRPr lang="en-GB" dirty="0"/>
          </a:p>
        </p:txBody>
      </p:sp>
    </p:spTree>
    <p:extLst>
      <p:ext uri="{BB962C8B-B14F-4D97-AF65-F5344CB8AC3E}">
        <p14:creationId xmlns:p14="http://schemas.microsoft.com/office/powerpoint/2010/main" val="309825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9AE45B-9184-6584-2CD3-A7E6C7A7CFF2}"/>
              </a:ext>
            </a:extLst>
          </p:cNvPr>
          <p:cNvSpPr>
            <a:spLocks noGrp="1"/>
          </p:cNvSpPr>
          <p:nvPr>
            <p:ph idx="1"/>
          </p:nvPr>
        </p:nvSpPr>
        <p:spPr/>
        <p:txBody>
          <a:bodyPr>
            <a:normAutofit fontScale="85000" lnSpcReduction="20000"/>
          </a:bodyPr>
          <a:lstStyle/>
          <a:p>
            <a:pPr fontAlgn="base">
              <a:lnSpc>
                <a:spcPct val="110000"/>
              </a:lnSpc>
            </a:pPr>
            <a:r>
              <a:rPr lang="en-US" dirty="0">
                <a:solidFill>
                  <a:srgbClr val="000000"/>
                </a:solidFill>
                <a:latin typeface="Calibri" panose="020F0502020204030204" pitchFamily="34" charset="0"/>
              </a:rPr>
              <a:t>Dual antiplatelet therapy with either aspirin and clopidogrel, or aspirin and ticagrelor, should be considered in patients presenting with 24 hours of TIA and minor stroke. </a:t>
            </a:r>
          </a:p>
          <a:p>
            <a:pPr fontAlgn="base">
              <a:lnSpc>
                <a:spcPct val="110000"/>
              </a:lnSpc>
            </a:pPr>
            <a:r>
              <a:rPr lang="en-US" dirty="0">
                <a:solidFill>
                  <a:srgbClr val="000000"/>
                </a:solidFill>
                <a:latin typeface="Calibri" panose="020F0502020204030204" pitchFamily="34" charset="0"/>
              </a:rPr>
              <a:t>Patients with acute </a:t>
            </a:r>
            <a:r>
              <a:rPr lang="en-US" dirty="0" err="1">
                <a:solidFill>
                  <a:srgbClr val="000000"/>
                </a:solidFill>
                <a:latin typeface="Calibri" panose="020F0502020204030204" pitchFamily="34" charset="0"/>
              </a:rPr>
              <a:t>ischaemic</a:t>
            </a:r>
            <a:r>
              <a:rPr lang="en-US" dirty="0">
                <a:solidFill>
                  <a:srgbClr val="000000"/>
                </a:solidFill>
                <a:latin typeface="Calibri" panose="020F0502020204030204" pitchFamily="34" charset="0"/>
              </a:rPr>
              <a:t> stroke within 4.5 hours of known onset should be considered for thrombolysis with alteplase or tenecteplase. </a:t>
            </a:r>
          </a:p>
          <a:p>
            <a:pPr fontAlgn="base">
              <a:lnSpc>
                <a:spcPct val="110000"/>
              </a:lnSpc>
            </a:pPr>
            <a:r>
              <a:rPr lang="en-US" dirty="0">
                <a:solidFill>
                  <a:srgbClr val="000000"/>
                </a:solidFill>
                <a:latin typeface="Calibri" panose="020F0502020204030204" pitchFamily="34" charset="0"/>
              </a:rPr>
              <a:t>Patients with acute </a:t>
            </a:r>
            <a:r>
              <a:rPr lang="en-US" dirty="0" err="1">
                <a:solidFill>
                  <a:srgbClr val="000000"/>
                </a:solidFill>
                <a:latin typeface="Calibri" panose="020F0502020204030204" pitchFamily="34" charset="0"/>
              </a:rPr>
              <a:t>ischaemic</a:t>
            </a:r>
            <a:r>
              <a:rPr lang="en-US" dirty="0">
                <a:solidFill>
                  <a:srgbClr val="000000"/>
                </a:solidFill>
                <a:latin typeface="Calibri" panose="020F0502020204030204" pitchFamily="34" charset="0"/>
              </a:rPr>
              <a:t> stroke who were last known to be well more than 4.5 hours earlier should be considered for thrombolysis with alteplase between 4.5-9 hours of known onset, if there is evidence of the potential to salvage brain tissue on CT perfusion or MRI (DWI-FLAIR mismatch). </a:t>
            </a:r>
          </a:p>
          <a:p>
            <a:pPr fontAlgn="base">
              <a:lnSpc>
                <a:spcPct val="110000"/>
              </a:lnSpc>
            </a:pPr>
            <a:r>
              <a:rPr lang="en-US" dirty="0">
                <a:solidFill>
                  <a:srgbClr val="000000"/>
                </a:solidFill>
                <a:latin typeface="Calibri" panose="020F0502020204030204" pitchFamily="34" charset="0"/>
              </a:rPr>
              <a:t>Patients eligible for mechanical thrombectomy should receive prior intravenous thrombolysis as rapidly as possible (unless contraindicated), irrespective of whether presented to an acute stroke </a:t>
            </a:r>
            <a:r>
              <a:rPr lang="en-US" dirty="0" err="1">
                <a:solidFill>
                  <a:srgbClr val="000000"/>
                </a:solidFill>
                <a:latin typeface="Calibri" panose="020F0502020204030204" pitchFamily="34" charset="0"/>
              </a:rPr>
              <a:t>centre</a:t>
            </a:r>
            <a:r>
              <a:rPr lang="en-US" dirty="0">
                <a:solidFill>
                  <a:srgbClr val="000000"/>
                </a:solidFill>
                <a:latin typeface="Calibri" panose="020F0502020204030204" pitchFamily="34" charset="0"/>
              </a:rPr>
              <a:t> or a thrombectomy </a:t>
            </a:r>
            <a:r>
              <a:rPr lang="en-US" dirty="0" err="1">
                <a:solidFill>
                  <a:srgbClr val="000000"/>
                </a:solidFill>
                <a:latin typeface="Calibri" panose="020F0502020204030204" pitchFamily="34" charset="0"/>
              </a:rPr>
              <a:t>centre</a:t>
            </a:r>
            <a:r>
              <a:rPr lang="en-US" dirty="0">
                <a:solidFill>
                  <a:srgbClr val="000000"/>
                </a:solidFill>
                <a:latin typeface="Calibri" panose="020F0502020204030204" pitchFamily="34" charset="0"/>
              </a:rPr>
              <a:t>. </a:t>
            </a:r>
          </a:p>
        </p:txBody>
      </p:sp>
      <p:sp>
        <p:nvSpPr>
          <p:cNvPr id="3" name="Subtitle 2">
            <a:extLst>
              <a:ext uri="{FF2B5EF4-FFF2-40B4-BE49-F238E27FC236}">
                <a16:creationId xmlns:a16="http://schemas.microsoft.com/office/drawing/2014/main" id="{A9CA0806-332F-B3AE-E3EF-3ABE0B2605DD}"/>
              </a:ext>
            </a:extLst>
          </p:cNvPr>
          <p:cNvSpPr>
            <a:spLocks noGrp="1"/>
          </p:cNvSpPr>
          <p:nvPr>
            <p:ph type="subTitle" idx="10"/>
          </p:nvPr>
        </p:nvSpPr>
        <p:spPr/>
        <p:txBody>
          <a:bodyPr/>
          <a:lstStyle/>
          <a:p>
            <a:r>
              <a:rPr lang="en-US" dirty="0"/>
              <a:t>Main changes in acute care (1)</a:t>
            </a:r>
            <a:endParaRPr lang="en-GB" dirty="0"/>
          </a:p>
        </p:txBody>
      </p:sp>
    </p:spTree>
    <p:extLst>
      <p:ext uri="{BB962C8B-B14F-4D97-AF65-F5344CB8AC3E}">
        <p14:creationId xmlns:p14="http://schemas.microsoft.com/office/powerpoint/2010/main" val="406327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A83CBA-CF60-98D7-B7D2-8AF962AAECB9}"/>
              </a:ext>
            </a:extLst>
          </p:cNvPr>
          <p:cNvSpPr>
            <a:spLocks noGrp="1"/>
          </p:cNvSpPr>
          <p:nvPr>
            <p:ph idx="1"/>
          </p:nvPr>
        </p:nvSpPr>
        <p:spPr/>
        <p:txBody>
          <a:bodyPr>
            <a:normAutofit fontScale="85000" lnSpcReduction="20000"/>
          </a:bodyPr>
          <a:lstStyle/>
          <a:p>
            <a:pPr fontAlgn="base">
              <a:lnSpc>
                <a:spcPct val="110000"/>
              </a:lnSpc>
            </a:pPr>
            <a:r>
              <a:rPr lang="en-US" sz="2600" dirty="0">
                <a:solidFill>
                  <a:srgbClr val="000000"/>
                </a:solidFill>
                <a:latin typeface="Calibri" panose="020F0502020204030204" pitchFamily="34" charset="0"/>
              </a:rPr>
              <a:t>Patients presenting with acute anterior circulation </a:t>
            </a:r>
            <a:r>
              <a:rPr lang="en-US" sz="2600" dirty="0" err="1">
                <a:solidFill>
                  <a:srgbClr val="000000"/>
                </a:solidFill>
                <a:latin typeface="Calibri" panose="020F0502020204030204" pitchFamily="34" charset="0"/>
              </a:rPr>
              <a:t>ischaemic</a:t>
            </a:r>
            <a:r>
              <a:rPr lang="en-US" sz="2600" dirty="0">
                <a:solidFill>
                  <a:srgbClr val="000000"/>
                </a:solidFill>
                <a:latin typeface="Calibri" panose="020F0502020204030204" pitchFamily="34" charset="0"/>
              </a:rPr>
              <a:t> stroke and large artery occlusion between 6 and 24 hours previously, including wake-up stroke, should receive mechanical thrombectomy on basis of a combination of ASPECTS score and target or clinical imaging mismatch. </a:t>
            </a:r>
          </a:p>
          <a:p>
            <a:pPr fontAlgn="base">
              <a:lnSpc>
                <a:spcPct val="110000"/>
              </a:lnSpc>
            </a:pPr>
            <a:r>
              <a:rPr lang="en-US" sz="2600" dirty="0">
                <a:solidFill>
                  <a:srgbClr val="000000"/>
                </a:solidFill>
                <a:latin typeface="Calibri" panose="020F0502020204030204" pitchFamily="34" charset="0"/>
              </a:rPr>
              <a:t>Patients presenting with acute </a:t>
            </a:r>
            <a:r>
              <a:rPr lang="en-US" sz="2600" dirty="0" err="1">
                <a:solidFill>
                  <a:srgbClr val="000000"/>
                </a:solidFill>
                <a:latin typeface="Calibri" panose="020F0502020204030204" pitchFamily="34" charset="0"/>
              </a:rPr>
              <a:t>ischaemic</a:t>
            </a:r>
            <a:r>
              <a:rPr lang="en-US" sz="2600" dirty="0">
                <a:solidFill>
                  <a:srgbClr val="000000"/>
                </a:solidFill>
                <a:latin typeface="Calibri" panose="020F0502020204030204" pitchFamily="34" charset="0"/>
              </a:rPr>
              <a:t> stroke in the posterior circulation within 12 hours of onset should be considered for mechanical thrombectomy if they have a confirmed intracranial vertebral or basilar artery occlusion. </a:t>
            </a:r>
          </a:p>
          <a:p>
            <a:pPr fontAlgn="base">
              <a:lnSpc>
                <a:spcPct val="110000"/>
              </a:lnSpc>
            </a:pPr>
            <a:r>
              <a:rPr lang="en-US" sz="2600" dirty="0">
                <a:solidFill>
                  <a:srgbClr val="000000"/>
                </a:solidFill>
                <a:latin typeface="Calibri" panose="020F0502020204030204" pitchFamily="34" charset="0"/>
              </a:rPr>
              <a:t>Patients with acute spontaneous intracerebral </a:t>
            </a:r>
            <a:r>
              <a:rPr lang="en-US" sz="2600" dirty="0" err="1">
                <a:solidFill>
                  <a:srgbClr val="000000"/>
                </a:solidFill>
                <a:latin typeface="Calibri" panose="020F0502020204030204" pitchFamily="34" charset="0"/>
              </a:rPr>
              <a:t>haemorrhage</a:t>
            </a:r>
            <a:r>
              <a:rPr lang="en-US" sz="2600" dirty="0">
                <a:solidFill>
                  <a:srgbClr val="000000"/>
                </a:solidFill>
                <a:latin typeface="Calibri" panose="020F0502020204030204" pitchFamily="34" charset="0"/>
              </a:rPr>
              <a:t> with a systolic BP of 150-220 mmHg should be considered for urgent treatment within 6 hours of symptom onset, aiming to achieve a systolic BP of 130-139 mmHg within one hour and sustained for at least 7 days. </a:t>
            </a:r>
          </a:p>
          <a:p>
            <a:pPr fontAlgn="base">
              <a:lnSpc>
                <a:spcPct val="110000"/>
              </a:lnSpc>
            </a:pPr>
            <a:r>
              <a:rPr lang="en-US" sz="2600" dirty="0">
                <a:solidFill>
                  <a:srgbClr val="000000"/>
                </a:solidFill>
                <a:latin typeface="Calibri" panose="020F0502020204030204" pitchFamily="34" charset="0"/>
              </a:rPr>
              <a:t>Early non-invasive cerebral angiography (CTA/MRA within 48 hours of onset) should be considered for patients with acute spontaneous intracerebral </a:t>
            </a:r>
            <a:r>
              <a:rPr lang="en-US" sz="2600" dirty="0" err="1">
                <a:solidFill>
                  <a:srgbClr val="000000"/>
                </a:solidFill>
                <a:latin typeface="Calibri" panose="020F0502020204030204" pitchFamily="34" charset="0"/>
              </a:rPr>
              <a:t>haemorrhage</a:t>
            </a:r>
            <a:r>
              <a:rPr lang="en-US" sz="2600" dirty="0">
                <a:solidFill>
                  <a:srgbClr val="000000"/>
                </a:solidFill>
                <a:latin typeface="Calibri" panose="020F0502020204030204" pitchFamily="34" charset="0"/>
              </a:rPr>
              <a:t> </a:t>
            </a:r>
            <a:r>
              <a:rPr lang="en-US" sz="2600" dirty="0" err="1">
                <a:solidFill>
                  <a:srgbClr val="000000"/>
                </a:solidFill>
                <a:latin typeface="Calibri" panose="020F0502020204030204" pitchFamily="34" charset="0"/>
              </a:rPr>
              <a:t>wherea</a:t>
            </a:r>
            <a:r>
              <a:rPr lang="en-US" sz="2600" dirty="0">
                <a:solidFill>
                  <a:srgbClr val="000000"/>
                </a:solidFill>
                <a:latin typeface="Calibri" panose="020F0502020204030204" pitchFamily="34" charset="0"/>
              </a:rPr>
              <a:t>  macrovascular cause is likely to be identified. </a:t>
            </a:r>
            <a:endParaRPr lang="en-GB" sz="2600" dirty="0">
              <a:solidFill>
                <a:srgbClr val="000000"/>
              </a:solidFill>
              <a:latin typeface="Calibri" panose="020F0502020204030204" pitchFamily="34" charset="0"/>
            </a:endParaRPr>
          </a:p>
          <a:p>
            <a:endParaRPr lang="en-GB" dirty="0"/>
          </a:p>
        </p:txBody>
      </p:sp>
      <p:sp>
        <p:nvSpPr>
          <p:cNvPr id="3" name="Subtitle 2">
            <a:extLst>
              <a:ext uri="{FF2B5EF4-FFF2-40B4-BE49-F238E27FC236}">
                <a16:creationId xmlns:a16="http://schemas.microsoft.com/office/drawing/2014/main" id="{A6323322-EFDC-868E-D41D-6FDD03C0842A}"/>
              </a:ext>
            </a:extLst>
          </p:cNvPr>
          <p:cNvSpPr>
            <a:spLocks noGrp="1"/>
          </p:cNvSpPr>
          <p:nvPr>
            <p:ph type="subTitle" idx="10"/>
          </p:nvPr>
        </p:nvSpPr>
        <p:spPr/>
        <p:txBody>
          <a:bodyPr/>
          <a:lstStyle/>
          <a:p>
            <a:r>
              <a:rPr lang="en-US" dirty="0"/>
              <a:t>Main changes in acute care (2)</a:t>
            </a:r>
            <a:endParaRPr lang="en-GB" dirty="0"/>
          </a:p>
        </p:txBody>
      </p:sp>
    </p:spTree>
    <p:extLst>
      <p:ext uri="{BB962C8B-B14F-4D97-AF65-F5344CB8AC3E}">
        <p14:creationId xmlns:p14="http://schemas.microsoft.com/office/powerpoint/2010/main" val="83855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90C9C36-8286-BD37-F6A3-B6ABCF0E276E}"/>
              </a:ext>
            </a:extLst>
          </p:cNvPr>
          <p:cNvSpPr>
            <a:spLocks noGrp="1"/>
          </p:cNvSpPr>
          <p:nvPr>
            <p:ph idx="1"/>
          </p:nvPr>
        </p:nvSpPr>
        <p:spPr/>
        <p:txBody>
          <a:bodyPr>
            <a:normAutofit fontScale="92500" lnSpcReduction="20000"/>
          </a:bodyPr>
          <a:lstStyle/>
          <a:p>
            <a:pPr fontAlgn="base">
              <a:lnSpc>
                <a:spcPct val="110000"/>
              </a:lnSpc>
            </a:pPr>
            <a:r>
              <a:rPr lang="en-US" sz="2200" dirty="0">
                <a:solidFill>
                  <a:srgbClr val="000000"/>
                </a:solidFill>
                <a:latin typeface="Calibri" panose="020F0502020204030204" pitchFamily="34" charset="0"/>
              </a:rPr>
              <a:t>People with stroke should be considered to have the potential to benefit from rehabilitation at any point after their stroke. </a:t>
            </a:r>
          </a:p>
          <a:p>
            <a:pPr fontAlgn="base">
              <a:lnSpc>
                <a:spcPct val="110000"/>
              </a:lnSpc>
            </a:pPr>
            <a:r>
              <a:rPr lang="en-US" sz="2200" dirty="0">
                <a:solidFill>
                  <a:srgbClr val="000000"/>
                </a:solidFill>
                <a:latin typeface="Calibri" panose="020F0502020204030204" pitchFamily="34" charset="0"/>
              </a:rPr>
              <a:t>People with stroke should be routinely screened for delirium. </a:t>
            </a:r>
          </a:p>
          <a:p>
            <a:pPr fontAlgn="base">
              <a:lnSpc>
                <a:spcPct val="110000"/>
              </a:lnSpc>
            </a:pPr>
            <a:r>
              <a:rPr lang="en-US" sz="2200" dirty="0">
                <a:solidFill>
                  <a:srgbClr val="000000"/>
                </a:solidFill>
                <a:latin typeface="Calibri" panose="020F0502020204030204" pitchFamily="34" charset="0"/>
              </a:rPr>
              <a:t>People with stroke should be screened for cognitive problems as soon as it is medically appropriate and they are able to participate in a brief interaction, usually within the initial days after onset of stroke. </a:t>
            </a:r>
          </a:p>
          <a:p>
            <a:pPr fontAlgn="base">
              <a:lnSpc>
                <a:spcPct val="110000"/>
              </a:lnSpc>
            </a:pPr>
            <a:r>
              <a:rPr lang="en-US" sz="2200" dirty="0">
                <a:solidFill>
                  <a:srgbClr val="000000"/>
                </a:solidFill>
                <a:latin typeface="Calibri" panose="020F0502020204030204" pitchFamily="34" charset="0"/>
              </a:rPr>
              <a:t>People with stroke should be routinely screened for anxiety and depression using </a:t>
            </a:r>
            <a:r>
              <a:rPr lang="en-US" sz="2200" dirty="0" err="1">
                <a:solidFill>
                  <a:srgbClr val="000000"/>
                </a:solidFill>
                <a:latin typeface="Calibri" panose="020F0502020204030204" pitchFamily="34" charset="0"/>
              </a:rPr>
              <a:t>standardised</a:t>
            </a:r>
            <a:r>
              <a:rPr lang="en-US" sz="2200" dirty="0">
                <a:solidFill>
                  <a:srgbClr val="000000"/>
                </a:solidFill>
                <a:latin typeface="Calibri" panose="020F0502020204030204" pitchFamily="34" charset="0"/>
              </a:rPr>
              <a:t> tools; the results of which should be used alongside other sources of information. </a:t>
            </a:r>
          </a:p>
          <a:p>
            <a:pPr fontAlgn="base">
              <a:lnSpc>
                <a:spcPct val="110000"/>
              </a:lnSpc>
            </a:pPr>
            <a:r>
              <a:rPr lang="en-US" sz="2200" dirty="0">
                <a:solidFill>
                  <a:srgbClr val="000000"/>
                </a:solidFill>
                <a:latin typeface="Calibri" panose="020F0502020204030204" pitchFamily="34" charset="0"/>
              </a:rPr>
              <a:t>People with motor recovery goals following stroke should receive at least 3 hours a day of therapy (therapist-delivered) and should be supported to remain active for up to 6 hours a day. </a:t>
            </a:r>
          </a:p>
          <a:p>
            <a:pPr fontAlgn="base">
              <a:lnSpc>
                <a:spcPct val="110000"/>
              </a:lnSpc>
            </a:pPr>
            <a:r>
              <a:rPr lang="en-US" sz="2200" dirty="0">
                <a:solidFill>
                  <a:srgbClr val="000000"/>
                </a:solidFill>
                <a:latin typeface="Calibri" panose="020F0502020204030204" pitchFamily="34" charset="0"/>
              </a:rPr>
              <a:t>For people with stroke who show diminished motivation, reduced goal-directed </a:t>
            </a:r>
            <a:r>
              <a:rPr lang="en-US" sz="2200" dirty="0" err="1">
                <a:solidFill>
                  <a:srgbClr val="000000"/>
                </a:solidFill>
                <a:latin typeface="Calibri" panose="020F0502020204030204" pitchFamily="34" charset="0"/>
              </a:rPr>
              <a:t>behaviour</a:t>
            </a:r>
            <a:r>
              <a:rPr lang="en-US" sz="2200" dirty="0">
                <a:solidFill>
                  <a:srgbClr val="000000"/>
                </a:solidFill>
                <a:latin typeface="Calibri" panose="020F0502020204030204" pitchFamily="34" charset="0"/>
              </a:rPr>
              <a:t> or decreased emotional responsiveness that is persistent and affects engagement with rehabilitation or functional recovery, apathy should be considered alongside other cognitive and mood disorders. </a:t>
            </a:r>
            <a:endParaRPr lang="en-GB" sz="2200" dirty="0">
              <a:solidFill>
                <a:srgbClr val="000000"/>
              </a:solidFill>
              <a:latin typeface="Calibri" panose="020F0502020204030204" pitchFamily="34" charset="0"/>
            </a:endParaRPr>
          </a:p>
        </p:txBody>
      </p:sp>
      <p:sp>
        <p:nvSpPr>
          <p:cNvPr id="3" name="Subtitle 2">
            <a:extLst>
              <a:ext uri="{FF2B5EF4-FFF2-40B4-BE49-F238E27FC236}">
                <a16:creationId xmlns:a16="http://schemas.microsoft.com/office/drawing/2014/main" id="{5BDFE50A-C5E0-E384-1363-CAD5B203B608}"/>
              </a:ext>
            </a:extLst>
          </p:cNvPr>
          <p:cNvSpPr>
            <a:spLocks noGrp="1"/>
          </p:cNvSpPr>
          <p:nvPr>
            <p:ph type="subTitle" idx="10"/>
          </p:nvPr>
        </p:nvSpPr>
        <p:spPr/>
        <p:txBody>
          <a:bodyPr>
            <a:normAutofit fontScale="77500" lnSpcReduction="20000"/>
          </a:bodyPr>
          <a:lstStyle/>
          <a:p>
            <a:r>
              <a:rPr lang="en-US" dirty="0"/>
              <a:t>Main changes in rehabilitation and recovery (1)</a:t>
            </a:r>
            <a:endParaRPr lang="en-GB" dirty="0"/>
          </a:p>
        </p:txBody>
      </p:sp>
    </p:spTree>
    <p:extLst>
      <p:ext uri="{BB962C8B-B14F-4D97-AF65-F5344CB8AC3E}">
        <p14:creationId xmlns:p14="http://schemas.microsoft.com/office/powerpoint/2010/main" val="1588933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0f6cbe84-0c1a-4b77-9fc1-6dc3c1c0965e">
      <Terms xmlns="http://schemas.microsoft.com/office/infopath/2007/PartnerControls"/>
    </lcf76f155ced4ddcb4097134ff3c332f>
    <TaxCatchAll xmlns="4aaf35b1-80a8-48e7-9d03-c612add1997b" xsi:nil="true"/>
    <_ip_UnifiedCompliancePolicyProperties xmlns="http://schemas.microsoft.com/sharepoint/v3" xsi:nil="true"/>
    <Number xmlns="0f6cbe84-0c1a-4b77-9fc1-6dc3c1c0965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749B91EFC09194286D6EC89A89F5C13" ma:contentTypeVersion="18" ma:contentTypeDescription="Create a new document." ma:contentTypeScope="" ma:versionID="a2a21fe639b46802d7b4e6d3227e852f">
  <xsd:schema xmlns:xsd="http://www.w3.org/2001/XMLSchema" xmlns:xs="http://www.w3.org/2001/XMLSchema" xmlns:p="http://schemas.microsoft.com/office/2006/metadata/properties" xmlns:ns1="http://schemas.microsoft.com/sharepoint/v3" xmlns:ns2="0f6cbe84-0c1a-4b77-9fc1-6dc3c1c0965e" xmlns:ns3="2ef312ff-8833-4413-9d5f-b396115bef04" xmlns:ns4="4aaf35b1-80a8-48e7-9d03-c612add1997b" targetNamespace="http://schemas.microsoft.com/office/2006/metadata/properties" ma:root="true" ma:fieldsID="41636cd898bf639044d605a830f923a2" ns1:_="" ns2:_="" ns3:_="" ns4:_="">
    <xsd:import namespace="http://schemas.microsoft.com/sharepoint/v3"/>
    <xsd:import namespace="0f6cbe84-0c1a-4b77-9fc1-6dc3c1c0965e"/>
    <xsd:import namespace="2ef312ff-8833-4413-9d5f-b396115bef04"/>
    <xsd:import namespace="4aaf35b1-80a8-48e7-9d03-c612add199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ServiceAutoTags" minOccurs="0"/>
                <xsd:element ref="ns2:MediaServiceGenerationTime" minOccurs="0"/>
                <xsd:element ref="ns2:MediaServiceEventHashCode" minOccurs="0"/>
                <xsd:element ref="ns2:MediaServiceOCR" minOccurs="0"/>
                <xsd:element ref="ns2:Number" minOccurs="0"/>
                <xsd:element ref="ns2:MediaLengthInSeconds" minOccurs="0"/>
                <xsd:element ref="ns2:lcf76f155ced4ddcb4097134ff3c332f" minOccurs="0"/>
                <xsd:element ref="ns4: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6cbe84-0c1a-4b77-9fc1-6dc3c1c096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Number" ma:index="20" nillable="true" ma:displayName="Number" ma:format="Dropdown" ma:internalName="Number" ma:percentage="FALSE">
      <xsd:simpleType>
        <xsd:restriction base="dms:Number"/>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731d7151-b795-48f9-9207-6285658e27ad" ma:termSetId="09814cd3-568e-fe90-9814-8d621ff8fb84" ma:anchorId="fba54fb3-c3e1-fe81-a776-ca4b69148c4d" ma:open="true" ma:isKeyword="false">
      <xsd:complexType>
        <xsd:sequence>
          <xsd:element ref="pc:Terms" minOccurs="0" maxOccurs="1"/>
        </xsd:sequence>
      </xsd:complexType>
    </xsd:element>
    <xsd:element name="MediaServiceDateTaken" ma:index="2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ef312ff-8833-4413-9d5f-b396115bef0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f35b1-80a8-48e7-9d03-c612add1997b"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2b4e095b-1101-4ecf-b922-07d4f903192c}" ma:internalName="TaxCatchAll" ma:showField="CatchAllData" ma:web="2ef312ff-8833-4413-9d5f-b396115bef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ACFDE4-96DA-4179-AA81-305BC897300E}">
  <ds:schemaRefs>
    <ds:schemaRef ds:uri="http://schemas.microsoft.com/sharepoint/v3/contenttype/forms"/>
  </ds:schemaRefs>
</ds:datastoreItem>
</file>

<file path=customXml/itemProps2.xml><?xml version="1.0" encoding="utf-8"?>
<ds:datastoreItem xmlns:ds="http://schemas.openxmlformats.org/officeDocument/2006/customXml" ds:itemID="{B0DD54A3-B647-41C5-BAC0-6CBE5B8D17B0}">
  <ds:schemaRefs>
    <ds:schemaRef ds:uri="http://schemas.microsoft.com/sharepoint/v3"/>
    <ds:schemaRef ds:uri="http://www.w3.org/XML/1998/namespace"/>
    <ds:schemaRef ds:uri="0f6cbe84-0c1a-4b77-9fc1-6dc3c1c0965e"/>
    <ds:schemaRef ds:uri="http://purl.org/dc/elements/1.1/"/>
    <ds:schemaRef ds:uri="http://schemas.microsoft.com/office/2006/documentManagement/types"/>
    <ds:schemaRef ds:uri="http://purl.org/dc/dcmitype/"/>
    <ds:schemaRef ds:uri="http://schemas.microsoft.com/office/infopath/2007/PartnerControls"/>
    <ds:schemaRef ds:uri="http://purl.org/dc/terms/"/>
    <ds:schemaRef ds:uri="http://schemas.openxmlformats.org/package/2006/metadata/core-properties"/>
    <ds:schemaRef ds:uri="4aaf35b1-80a8-48e7-9d03-c612add1997b"/>
    <ds:schemaRef ds:uri="2ef312ff-8833-4413-9d5f-b396115bef04"/>
    <ds:schemaRef ds:uri="http://schemas.microsoft.com/office/2006/metadata/properties"/>
  </ds:schemaRefs>
</ds:datastoreItem>
</file>

<file path=customXml/itemProps3.xml><?xml version="1.0" encoding="utf-8"?>
<ds:datastoreItem xmlns:ds="http://schemas.openxmlformats.org/officeDocument/2006/customXml" ds:itemID="{C133D604-E7DF-460E-83A5-8C2334A73C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f6cbe84-0c1a-4b77-9fc1-6dc3c1c0965e"/>
    <ds:schemaRef ds:uri="2ef312ff-8833-4413-9d5f-b396115bef04"/>
    <ds:schemaRef ds:uri="4aaf35b1-80a8-48e7-9d03-c612add199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1634</Words>
  <Application>Microsoft Office PowerPoint</Application>
  <PresentationFormat>Widescreen</PresentationFormat>
  <Paragraphs>82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Isobel Cabraal</dc:creator>
  <cp:lastModifiedBy>Jennifer Butt</cp:lastModifiedBy>
  <cp:revision>2</cp:revision>
  <dcterms:created xsi:type="dcterms:W3CDTF">2023-03-17T16:18:05Z</dcterms:created>
  <dcterms:modified xsi:type="dcterms:W3CDTF">2023-03-23T16:25:27Z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0x0101004749B91EFC09194286D6EC89A89F5C13</vt:lpwstr>
  </property>
  <property fmtid="{D5CDD505-2E9C-101B-9397-08002B2CF9AE}" pid="3" name="MediaServiceImageTags">
    <vt:lpwstr/>
  </property>
</Properties>
</file>